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2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6DFC-DEE6-4E37-A411-B8137C09DA5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CEE7-A859-4AFE-AA04-8109B71D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98500" y="260350"/>
            <a:ext cx="8229600" cy="1143000"/>
          </a:xfrm>
        </p:spPr>
        <p:txBody>
          <a:bodyPr/>
          <a:lstStyle/>
          <a:p>
            <a:r>
              <a:rPr lang="lv-LV" altLang="en-US" sz="3000" b="1" smtClean="0"/>
              <a:t>Demonstrējumu saimniecības augkopībā</a:t>
            </a:r>
            <a:br>
              <a:rPr lang="lv-LV" altLang="en-US" sz="3000" b="1" smtClean="0"/>
            </a:br>
            <a:r>
              <a:rPr lang="lv-LV" altLang="en-US" sz="3000" b="1" smtClean="0"/>
              <a:t> 2014. gadā</a:t>
            </a:r>
            <a:endParaRPr lang="en-US" altLang="en-US" sz="3000" b="1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3926F-D533-4C94-BA6D-D9FF949A8B13}" type="slidenum">
              <a:rPr lang="lv-LV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lv-LV" altLang="en-US" sz="1400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7258" r="9869" b="5928"/>
          <a:stretch>
            <a:fillRect/>
          </a:stretch>
        </p:blipFill>
        <p:spPr>
          <a:xfrm>
            <a:off x="0" y="1411288"/>
            <a:ext cx="9129713" cy="5445125"/>
          </a:xfrm>
          <a:noFill/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50825" y="5013325"/>
            <a:ext cx="1008063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z/s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Sproģi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1763713" y="5229225"/>
            <a:ext cx="865187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LLU MPS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Vecauce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1" name="Text Box 2"/>
          <p:cNvSpPr txBox="1">
            <a:spLocks noChangeArrowheads="1"/>
          </p:cNvSpPr>
          <p:nvPr/>
        </p:nvSpPr>
        <p:spPr bwMode="auto">
          <a:xfrm>
            <a:off x="3059113" y="5208588"/>
            <a:ext cx="1008062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z/s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Vizbuļi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2" name="Text Box 2"/>
          <p:cNvSpPr txBox="1">
            <a:spLocks noChangeArrowheads="1"/>
          </p:cNvSpPr>
          <p:nvPr/>
        </p:nvSpPr>
        <p:spPr bwMode="auto">
          <a:xfrm>
            <a:off x="119063" y="3451225"/>
            <a:ext cx="1158875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z/s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Ābolkalni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4500563" y="3811588"/>
            <a:ext cx="1230312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z/s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Vecsiljāņi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7164388" y="5551488"/>
            <a:ext cx="1158875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lv-LV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z/s </a:t>
            </a:r>
            <a:r>
              <a:rPr lang="lv-LV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Korsikova</a:t>
            </a:r>
            <a:endParaRPr lang="en-US" altLang="en-US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Demonstrējumu saimniecības augkopībā  2014. gadā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Demonstrējumu saimniecības augkopībā  2014. gadā</dc:title>
  <dc:creator>Ilze Skudra</dc:creator>
  <cp:lastModifiedBy>Ilze Rūtenberga</cp:lastModifiedBy>
  <cp:revision>1</cp:revision>
  <dcterms:created xsi:type="dcterms:W3CDTF">2014-12-16T14:27:25Z</dcterms:created>
  <dcterms:modified xsi:type="dcterms:W3CDTF">2014-12-17T06:59:20Z</dcterms:modified>
</cp:coreProperties>
</file>