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92" r:id="rId3"/>
    <p:sldId id="322" r:id="rId4"/>
    <p:sldId id="320" r:id="rId5"/>
    <p:sldId id="314" r:id="rId6"/>
    <p:sldId id="315" r:id="rId7"/>
    <p:sldId id="318" r:id="rId8"/>
    <p:sldId id="319" r:id="rId9"/>
    <p:sldId id="323" r:id="rId10"/>
    <p:sldId id="332" r:id="rId11"/>
    <p:sldId id="312" r:id="rId12"/>
    <p:sldId id="333" r:id="rId13"/>
    <p:sldId id="321" r:id="rId14"/>
    <p:sldId id="313" r:id="rId15"/>
    <p:sldId id="324" r:id="rId16"/>
    <p:sldId id="325" r:id="rId17"/>
    <p:sldId id="327" r:id="rId18"/>
    <p:sldId id="328" r:id="rId19"/>
    <p:sldId id="330" r:id="rId20"/>
    <p:sldId id="331" r:id="rId21"/>
    <p:sldId id="270" r:id="rId22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0">
          <p15:clr>
            <a:srgbClr val="A4A3A4"/>
          </p15:clr>
        </p15:guide>
        <p15:guide id="2" pos="1504">
          <p15:clr>
            <a:srgbClr val="A4A3A4"/>
          </p15:clr>
        </p15:guide>
        <p15:guide id="3" pos="3940">
          <p15:clr>
            <a:srgbClr val="A4A3A4"/>
          </p15:clr>
        </p15:guide>
        <p15:guide id="4" orient="horz" pos="8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02A"/>
    <a:srgbClr val="E0EF98"/>
    <a:srgbClr val="FFFFFF"/>
    <a:srgbClr val="ECEBC9"/>
    <a:srgbClr val="BED096"/>
    <a:srgbClr val="EAECAD"/>
    <a:srgbClr val="CCDFEE"/>
    <a:srgbClr val="FFD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96" autoAdjust="0"/>
  </p:normalViewPr>
  <p:slideViewPr>
    <p:cSldViewPr snapToGrid="0">
      <p:cViewPr varScale="1">
        <p:scale>
          <a:sx n="72" d="100"/>
          <a:sy n="72" d="100"/>
        </p:scale>
        <p:origin x="998" y="67"/>
      </p:cViewPr>
      <p:guideLst>
        <p:guide orient="horz" pos="1230"/>
        <p:guide pos="1504"/>
        <p:guide pos="3940"/>
        <p:guide orient="horz" pos="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862D9A-F31A-4E10-AB3D-D7F00FE1DC9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0AAC94B-FC21-4CC1-B733-6DCDAAE5494B}">
      <dgm:prSet phldrT="[Text]" custT="1"/>
      <dgm:spPr/>
      <dgm:t>
        <a:bodyPr/>
        <a:lstStyle/>
        <a:p>
          <a:r>
            <a:rPr lang="lv-LV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Apstiprināta</a:t>
          </a:r>
          <a:r>
            <a:rPr lang="lv-LV" sz="1400" dirty="0">
              <a:latin typeface="Arial" panose="020B0604020202020204" pitchFamily="34" charset="0"/>
              <a:cs typeface="Arial" panose="020B0604020202020204" pitchFamily="34" charset="0"/>
            </a:rPr>
            <a:t> ES nozīmes biotopu izplatības un kvalitātes apzināšanas un </a:t>
          </a:r>
          <a:r>
            <a:rPr lang="lv-LV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darbu organizācijas metodika</a:t>
          </a:r>
          <a:br>
            <a:rPr lang="lv-LV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lv-LV" sz="1400" dirty="0">
              <a:latin typeface="Arial" panose="020B0604020202020204" pitchFamily="34" charset="0"/>
              <a:cs typeface="Arial" panose="020B0604020202020204" pitchFamily="34" charset="0"/>
            </a:rPr>
            <a:t>(Saskaņota ar ZM)</a:t>
          </a:r>
          <a:endParaRPr lang="lv-LV" sz="1400" dirty="0"/>
        </a:p>
      </dgm:t>
    </dgm:pt>
    <dgm:pt modelId="{FA436E80-35FF-4199-B849-98E79F54B724}" type="parTrans" cxnId="{096159EE-CCE6-40B3-8AED-34D8D49CC3B1}">
      <dgm:prSet/>
      <dgm:spPr/>
      <dgm:t>
        <a:bodyPr/>
        <a:lstStyle/>
        <a:p>
          <a:endParaRPr lang="lv-LV"/>
        </a:p>
      </dgm:t>
    </dgm:pt>
    <dgm:pt modelId="{98161E46-BB71-4934-B159-025E72E049C9}" type="sibTrans" cxnId="{096159EE-CCE6-40B3-8AED-34D8D49CC3B1}">
      <dgm:prSet/>
      <dgm:spPr/>
      <dgm:t>
        <a:bodyPr/>
        <a:lstStyle/>
        <a:p>
          <a:endParaRPr lang="lv-LV"/>
        </a:p>
      </dgm:t>
    </dgm:pt>
    <dgm:pt modelId="{53B8E562-080E-4217-BD17-0533D14FAC3B}">
      <dgm:prSet phldrT="[Text]" custT="1"/>
      <dgm:spPr/>
      <dgm:t>
        <a:bodyPr/>
        <a:lstStyle/>
        <a:p>
          <a:r>
            <a:rPr lang="lv-LV" sz="1400" dirty="0">
              <a:latin typeface="Arial" panose="020B0604020202020204" pitchFamily="34" charset="0"/>
            </a:rPr>
            <a:t>Lauku darbi, </a:t>
          </a:r>
          <a:r>
            <a:rPr lang="lv-LV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datu pārbaude, zemes īpašnieku informēšana</a:t>
          </a:r>
          <a:r>
            <a:rPr lang="lv-LV" sz="1400" dirty="0">
              <a:latin typeface="Arial" panose="020B0604020202020204" pitchFamily="34" charset="0"/>
            </a:rPr>
            <a:t> (par kartēšanas uzsākšanu, konstatētajiem biotopiem</a:t>
          </a:r>
          <a:r>
            <a:rPr lang="lv-LV" sz="1000" dirty="0">
              <a:latin typeface="Arial" panose="020B0604020202020204" pitchFamily="34" charset="0"/>
            </a:rPr>
            <a:t>)</a:t>
          </a:r>
          <a:endParaRPr lang="lv-LV" sz="1000" dirty="0"/>
        </a:p>
      </dgm:t>
    </dgm:pt>
    <dgm:pt modelId="{4A876A59-39CE-4EB3-8CD5-DD4FC37114FF}" type="parTrans" cxnId="{678EADAA-77DC-4F2C-A4D8-BD3F6E4E4055}">
      <dgm:prSet/>
      <dgm:spPr/>
      <dgm:t>
        <a:bodyPr/>
        <a:lstStyle/>
        <a:p>
          <a:endParaRPr lang="lv-LV"/>
        </a:p>
      </dgm:t>
    </dgm:pt>
    <dgm:pt modelId="{68F4F5D8-777F-4E94-A7AA-F336EDBF1CA8}" type="sibTrans" cxnId="{678EADAA-77DC-4F2C-A4D8-BD3F6E4E4055}">
      <dgm:prSet/>
      <dgm:spPr/>
      <dgm:t>
        <a:bodyPr/>
        <a:lstStyle/>
        <a:p>
          <a:endParaRPr lang="lv-LV"/>
        </a:p>
      </dgm:t>
    </dgm:pt>
    <dgm:pt modelId="{E0316809-9F14-47FA-AF9B-E87D6D3A9C70}">
      <dgm:prSet phldrT="[Text]" custT="1"/>
      <dgm:spPr/>
      <dgm:t>
        <a:bodyPr/>
        <a:lstStyle/>
        <a:p>
          <a:r>
            <a:rPr lang="lv-LV" sz="1400" dirty="0">
              <a:latin typeface="Arial" panose="020B0604020202020204" pitchFamily="34" charset="0"/>
            </a:rPr>
            <a:t>Datu apkopošana, analīze, </a:t>
          </a:r>
          <a:r>
            <a:rPr lang="lv-LV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scenāriju izstrāde biotopu aizsardzībai </a:t>
          </a:r>
          <a:endParaRPr lang="lv-LV" sz="1400" dirty="0"/>
        </a:p>
      </dgm:t>
    </dgm:pt>
    <dgm:pt modelId="{34621A5D-9CF0-445E-89F9-2B6415602E1D}" type="parTrans" cxnId="{BD4C69A8-FB13-4AF8-95D4-027D5F36493E}">
      <dgm:prSet/>
      <dgm:spPr/>
      <dgm:t>
        <a:bodyPr/>
        <a:lstStyle/>
        <a:p>
          <a:endParaRPr lang="lv-LV"/>
        </a:p>
      </dgm:t>
    </dgm:pt>
    <dgm:pt modelId="{49085D5B-B37D-441D-8E25-323B58D6D6AD}" type="sibTrans" cxnId="{BD4C69A8-FB13-4AF8-95D4-027D5F36493E}">
      <dgm:prSet/>
      <dgm:spPr/>
      <dgm:t>
        <a:bodyPr/>
        <a:lstStyle/>
        <a:p>
          <a:endParaRPr lang="lv-LV"/>
        </a:p>
      </dgm:t>
    </dgm:pt>
    <dgm:pt modelId="{2386194B-ECCA-441C-A79B-CB6699281F8E}">
      <dgm:prSet custT="1"/>
      <dgm:spPr/>
      <dgm:t>
        <a:bodyPr/>
        <a:lstStyle/>
        <a:p>
          <a:r>
            <a:rPr lang="lv-LV" sz="1400" dirty="0">
              <a:latin typeface="Arial" panose="020B0604020202020204" pitchFamily="34" charset="0"/>
              <a:cs typeface="Arial" panose="020B0604020202020204" pitchFamily="34" charset="0"/>
            </a:rPr>
            <a:t>Biotopu kartēšanas informatīvā ziņojuma saskaņošana</a:t>
          </a:r>
        </a:p>
      </dgm:t>
    </dgm:pt>
    <dgm:pt modelId="{FA26D9D2-0471-4635-A867-9FD11114EB0E}" type="parTrans" cxnId="{EDB16FB7-439A-491E-B7D1-1C51EF9EB3E2}">
      <dgm:prSet/>
      <dgm:spPr/>
      <dgm:t>
        <a:bodyPr/>
        <a:lstStyle/>
        <a:p>
          <a:endParaRPr lang="lv-LV"/>
        </a:p>
      </dgm:t>
    </dgm:pt>
    <dgm:pt modelId="{DD5F1CD7-0D38-4B3A-81DC-B8E84633E94A}" type="sibTrans" cxnId="{EDB16FB7-439A-491E-B7D1-1C51EF9EB3E2}">
      <dgm:prSet/>
      <dgm:spPr/>
      <dgm:t>
        <a:bodyPr/>
        <a:lstStyle/>
        <a:p>
          <a:endParaRPr lang="lv-LV"/>
        </a:p>
      </dgm:t>
    </dgm:pt>
    <dgm:pt modelId="{9FEE0ED4-00B7-4B10-95FA-73C5D82EF116}">
      <dgm:prSet custT="1"/>
      <dgm:spPr/>
      <dgm:t>
        <a:bodyPr/>
        <a:lstStyle/>
        <a:p>
          <a:r>
            <a:rPr lang="lv-LV" sz="12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MK izskata informatīvo ziņojumu </a:t>
          </a:r>
          <a:r>
            <a:rPr lang="lv-LV" sz="1200" dirty="0">
              <a:latin typeface="Arial" panose="020B0604020202020204" pitchFamily="34" charset="0"/>
            </a:rPr>
            <a:t>“Par pasākumiem aizsargājamo biotopu izplatības un kvalitātes apzināšanai”, un </a:t>
          </a:r>
          <a:r>
            <a:rPr lang="lv-LV" sz="12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apstiprina </a:t>
          </a:r>
          <a:r>
            <a:rPr lang="lv-LV" sz="1200" dirty="0">
              <a:latin typeface="Arial" panose="020B0604020202020204" pitchFamily="34" charset="0"/>
            </a:rPr>
            <a:t>aizsargājamo biotopu </a:t>
          </a:r>
          <a:r>
            <a:rPr lang="lv-LV" sz="12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kartēšanas pamatprincipus</a:t>
          </a:r>
          <a:r>
            <a:rPr lang="lv-LV" sz="1200" dirty="0">
              <a:latin typeface="Arial" panose="020B0604020202020204" pitchFamily="34" charset="0"/>
            </a:rPr>
            <a:t>, kā arī </a:t>
          </a:r>
          <a:r>
            <a:rPr lang="lv-LV" sz="12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uzdod</a:t>
          </a:r>
          <a:r>
            <a:rPr lang="lv-LV" sz="1200" dirty="0">
              <a:latin typeface="Arial" panose="020B0604020202020204" pitchFamily="34" charset="0"/>
            </a:rPr>
            <a:t> </a:t>
          </a:r>
          <a:r>
            <a:rPr lang="lv-LV" sz="12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sagatavot </a:t>
          </a:r>
          <a:r>
            <a:rPr lang="lv-LV" sz="1200" dirty="0">
              <a:latin typeface="Arial" panose="020B0604020202020204" pitchFamily="34" charset="0"/>
            </a:rPr>
            <a:t>ziņojumu par kartēšanas rezultātiem</a:t>
          </a:r>
          <a:endParaRPr lang="lv-LV" sz="1200" dirty="0"/>
        </a:p>
      </dgm:t>
    </dgm:pt>
    <dgm:pt modelId="{FC3775A7-0CE7-474B-88BA-E270D16FB74E}" type="parTrans" cxnId="{248E690D-532B-4DC5-A2C3-36BAE9BBFE87}">
      <dgm:prSet/>
      <dgm:spPr/>
      <dgm:t>
        <a:bodyPr/>
        <a:lstStyle/>
        <a:p>
          <a:endParaRPr lang="lv-LV"/>
        </a:p>
      </dgm:t>
    </dgm:pt>
    <dgm:pt modelId="{AD459910-1A71-4882-9377-082438651602}" type="sibTrans" cxnId="{248E690D-532B-4DC5-A2C3-36BAE9BBFE87}">
      <dgm:prSet/>
      <dgm:spPr/>
      <dgm:t>
        <a:bodyPr/>
        <a:lstStyle/>
        <a:p>
          <a:endParaRPr lang="lv-LV"/>
        </a:p>
      </dgm:t>
    </dgm:pt>
    <dgm:pt modelId="{81EE58C4-AAD9-437F-8B4E-5E5375C3D207}">
      <dgm:prSet custT="1"/>
      <dgm:spPr/>
      <dgm:t>
        <a:bodyPr/>
        <a:lstStyle/>
        <a:p>
          <a:r>
            <a:rPr lang="lv-LV" sz="1400" dirty="0">
              <a:latin typeface="Arial" panose="020B0604020202020204" pitchFamily="34" charset="0"/>
            </a:rPr>
            <a:t>Datu precizēšana, </a:t>
          </a:r>
          <a:r>
            <a:rPr lang="lv-LV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biotopu kartēšanas rezultātu sociāli – ekonomiskā analīze</a:t>
          </a:r>
          <a:r>
            <a:rPr lang="lv-LV" sz="1400" dirty="0">
              <a:latin typeface="Arial" panose="020B0604020202020204" pitchFamily="34" charset="0"/>
            </a:rPr>
            <a:t>, apkopojums par normatīvajiem aktiem, kuros būtu nepieciešami grozījumi</a:t>
          </a:r>
          <a:endParaRPr lang="lv-LV" sz="1400" dirty="0"/>
        </a:p>
      </dgm:t>
    </dgm:pt>
    <dgm:pt modelId="{A8CA7FB1-B53F-4EF1-BBAA-0508BFFD6D6C}" type="parTrans" cxnId="{4D74264D-0B91-4358-A8DE-B15DC88C36B3}">
      <dgm:prSet/>
      <dgm:spPr/>
      <dgm:t>
        <a:bodyPr/>
        <a:lstStyle/>
        <a:p>
          <a:endParaRPr lang="lv-LV"/>
        </a:p>
      </dgm:t>
    </dgm:pt>
    <dgm:pt modelId="{9BF690BC-BA73-407F-92B9-CF2F96B6C6FF}" type="sibTrans" cxnId="{4D74264D-0B91-4358-A8DE-B15DC88C36B3}">
      <dgm:prSet/>
      <dgm:spPr/>
      <dgm:t>
        <a:bodyPr/>
        <a:lstStyle/>
        <a:p>
          <a:endParaRPr lang="lv-LV"/>
        </a:p>
      </dgm:t>
    </dgm:pt>
    <dgm:pt modelId="{F0B871F2-62C2-45C1-89DF-269F23598F14}" type="pres">
      <dgm:prSet presAssocID="{68862D9A-F31A-4E10-AB3D-D7F00FE1DC95}" presName="Name0" presStyleCnt="0">
        <dgm:presLayoutVars>
          <dgm:dir/>
          <dgm:resizeHandles val="exact"/>
        </dgm:presLayoutVars>
      </dgm:prSet>
      <dgm:spPr/>
    </dgm:pt>
    <dgm:pt modelId="{487C76C7-29F5-46F0-BD4E-7BBEE091FC14}" type="pres">
      <dgm:prSet presAssocID="{68862D9A-F31A-4E10-AB3D-D7F00FE1DC95}" presName="arrow" presStyleLbl="bgShp" presStyleIdx="0" presStyleCnt="1" custScaleX="95800" custScaleY="75400" custLinFactNeighborX="-1327" custLinFactNeighborY="7607"/>
      <dgm:spPr>
        <a:solidFill>
          <a:schemeClr val="accent3">
            <a:lumMod val="60000"/>
            <a:lumOff val="40000"/>
          </a:schemeClr>
        </a:solidFill>
      </dgm:spPr>
    </dgm:pt>
    <dgm:pt modelId="{56EF10DB-7089-4E18-BA57-D7D2B0B55A5F}" type="pres">
      <dgm:prSet presAssocID="{68862D9A-F31A-4E10-AB3D-D7F00FE1DC95}" presName="points" presStyleCnt="0"/>
      <dgm:spPr/>
    </dgm:pt>
    <dgm:pt modelId="{9DA31307-1264-4783-A37C-CBD280488144}" type="pres">
      <dgm:prSet presAssocID="{9FEE0ED4-00B7-4B10-95FA-73C5D82EF116}" presName="compositeA" presStyleCnt="0"/>
      <dgm:spPr/>
    </dgm:pt>
    <dgm:pt modelId="{A92F63B2-9D49-40BB-B871-F8801F866CE7}" type="pres">
      <dgm:prSet presAssocID="{9FEE0ED4-00B7-4B10-95FA-73C5D82EF116}" presName="textA" presStyleLbl="revTx" presStyleIdx="0" presStyleCnt="6" custScaleX="383391">
        <dgm:presLayoutVars>
          <dgm:bulletEnabled val="1"/>
        </dgm:presLayoutVars>
      </dgm:prSet>
      <dgm:spPr/>
    </dgm:pt>
    <dgm:pt modelId="{6B6D055C-13E5-455B-BF12-BDD2C4A808ED}" type="pres">
      <dgm:prSet presAssocID="{9FEE0ED4-00B7-4B10-95FA-73C5D82EF116}" presName="circleA" presStyleLbl="node1" presStyleIdx="0" presStyleCnt="6" custLinFactNeighborX="-5897" custLinFactNeighborY="23277"/>
      <dgm:spPr>
        <a:solidFill>
          <a:srgbClr val="29702A"/>
        </a:solidFill>
      </dgm:spPr>
    </dgm:pt>
    <dgm:pt modelId="{9FFEC13E-5D8E-4250-A873-EC193B92DC8B}" type="pres">
      <dgm:prSet presAssocID="{9FEE0ED4-00B7-4B10-95FA-73C5D82EF116}" presName="spaceA" presStyleCnt="0"/>
      <dgm:spPr/>
    </dgm:pt>
    <dgm:pt modelId="{DF146316-FF16-48E7-856B-C72AD65D6A41}" type="pres">
      <dgm:prSet presAssocID="{AD459910-1A71-4882-9377-082438651602}" presName="space" presStyleCnt="0"/>
      <dgm:spPr/>
    </dgm:pt>
    <dgm:pt modelId="{F240EFC0-85AD-4B71-B3BF-ACD99F01BA3F}" type="pres">
      <dgm:prSet presAssocID="{80AAC94B-FC21-4CC1-B733-6DCDAAE5494B}" presName="compositeB" presStyleCnt="0"/>
      <dgm:spPr/>
    </dgm:pt>
    <dgm:pt modelId="{182E6465-79F8-4F37-912F-3C0206651D09}" type="pres">
      <dgm:prSet presAssocID="{80AAC94B-FC21-4CC1-B733-6DCDAAE5494B}" presName="textB" presStyleLbl="revTx" presStyleIdx="1" presStyleCnt="6" custScaleX="385940" custScaleY="85936">
        <dgm:presLayoutVars>
          <dgm:bulletEnabled val="1"/>
        </dgm:presLayoutVars>
      </dgm:prSet>
      <dgm:spPr/>
    </dgm:pt>
    <dgm:pt modelId="{AC568EC7-365F-4E9E-8F86-AA0FF64EAABC}" type="pres">
      <dgm:prSet presAssocID="{80AAC94B-FC21-4CC1-B733-6DCDAAE5494B}" presName="circleB" presStyleLbl="node1" presStyleIdx="1" presStyleCnt="6" custLinFactNeighborX="-15305" custLinFactNeighborY="9213"/>
      <dgm:spPr>
        <a:solidFill>
          <a:srgbClr val="29702A"/>
        </a:solidFill>
      </dgm:spPr>
    </dgm:pt>
    <dgm:pt modelId="{A3E35319-DA51-4660-88C0-81BCC575605C}" type="pres">
      <dgm:prSet presAssocID="{80AAC94B-FC21-4CC1-B733-6DCDAAE5494B}" presName="spaceB" presStyleCnt="0"/>
      <dgm:spPr/>
    </dgm:pt>
    <dgm:pt modelId="{39923983-9C6B-493B-A309-E358CA4105C9}" type="pres">
      <dgm:prSet presAssocID="{98161E46-BB71-4934-B159-025E72E049C9}" presName="space" presStyleCnt="0"/>
      <dgm:spPr/>
    </dgm:pt>
    <dgm:pt modelId="{8186D731-684B-4320-AC30-77B4D28D0D0E}" type="pres">
      <dgm:prSet presAssocID="{53B8E562-080E-4217-BD17-0533D14FAC3B}" presName="compositeA" presStyleCnt="0"/>
      <dgm:spPr/>
    </dgm:pt>
    <dgm:pt modelId="{6E9CB6DA-073D-433D-8497-3462C3976030}" type="pres">
      <dgm:prSet presAssocID="{53B8E562-080E-4217-BD17-0533D14FAC3B}" presName="textA" presStyleLbl="revTx" presStyleIdx="2" presStyleCnt="6" custScaleX="384028">
        <dgm:presLayoutVars>
          <dgm:bulletEnabled val="1"/>
        </dgm:presLayoutVars>
      </dgm:prSet>
      <dgm:spPr/>
    </dgm:pt>
    <dgm:pt modelId="{3E783077-70A7-4ACF-8938-87CC74E5D5CA}" type="pres">
      <dgm:prSet presAssocID="{53B8E562-080E-4217-BD17-0533D14FAC3B}" presName="circleA" presStyleLbl="node1" presStyleIdx="2" presStyleCnt="6" custLinFactNeighborX="-63871" custLinFactNeighborY="23277"/>
      <dgm:spPr>
        <a:solidFill>
          <a:srgbClr val="29702A"/>
        </a:solidFill>
      </dgm:spPr>
    </dgm:pt>
    <dgm:pt modelId="{AE309BCB-14FE-4AC5-AD9D-4EC5DA2017B6}" type="pres">
      <dgm:prSet presAssocID="{53B8E562-080E-4217-BD17-0533D14FAC3B}" presName="spaceA" presStyleCnt="0"/>
      <dgm:spPr/>
    </dgm:pt>
    <dgm:pt modelId="{488E69EE-1181-42CC-AF45-AE175143D816}" type="pres">
      <dgm:prSet presAssocID="{68F4F5D8-777F-4E94-A7AA-F336EDBF1CA8}" presName="space" presStyleCnt="0"/>
      <dgm:spPr/>
    </dgm:pt>
    <dgm:pt modelId="{CEB5E512-85CF-433E-AA90-BED87CC03248}" type="pres">
      <dgm:prSet presAssocID="{E0316809-9F14-47FA-AF9B-E87D6D3A9C70}" presName="compositeB" presStyleCnt="0"/>
      <dgm:spPr/>
    </dgm:pt>
    <dgm:pt modelId="{27CA4511-0CC7-412D-9389-FA326558B508}" type="pres">
      <dgm:prSet presAssocID="{E0316809-9F14-47FA-AF9B-E87D6D3A9C70}" presName="textB" presStyleLbl="revTx" presStyleIdx="3" presStyleCnt="6" custScaleX="230006" custLinFactNeighborX="-4458" custLinFactNeighborY="1349">
        <dgm:presLayoutVars>
          <dgm:bulletEnabled val="1"/>
        </dgm:presLayoutVars>
      </dgm:prSet>
      <dgm:spPr/>
    </dgm:pt>
    <dgm:pt modelId="{9126EBCF-9636-41E9-88AF-B3824FF285FE}" type="pres">
      <dgm:prSet presAssocID="{E0316809-9F14-47FA-AF9B-E87D6D3A9C70}" presName="circleB" presStyleLbl="node1" presStyleIdx="3" presStyleCnt="6" custLinFactNeighborX="-3511" custLinFactNeighborY="23277"/>
      <dgm:spPr>
        <a:solidFill>
          <a:srgbClr val="29702A"/>
        </a:solidFill>
      </dgm:spPr>
    </dgm:pt>
    <dgm:pt modelId="{0DF8400E-9D24-472B-92D8-B6AD942379A6}" type="pres">
      <dgm:prSet presAssocID="{E0316809-9F14-47FA-AF9B-E87D6D3A9C70}" presName="spaceB" presStyleCnt="0"/>
      <dgm:spPr/>
    </dgm:pt>
    <dgm:pt modelId="{EC93154C-A368-4119-905B-ED15E9AE260D}" type="pres">
      <dgm:prSet presAssocID="{49085D5B-B37D-441D-8E25-323B58D6D6AD}" presName="space" presStyleCnt="0"/>
      <dgm:spPr/>
    </dgm:pt>
    <dgm:pt modelId="{8B8B1312-1202-42C5-819A-464E0AE77696}" type="pres">
      <dgm:prSet presAssocID="{81EE58C4-AAD9-437F-8B4E-5E5375C3D207}" presName="compositeA" presStyleCnt="0"/>
      <dgm:spPr/>
    </dgm:pt>
    <dgm:pt modelId="{2E286234-0130-4CC4-9721-C26EC24F6865}" type="pres">
      <dgm:prSet presAssocID="{81EE58C4-AAD9-437F-8B4E-5E5375C3D207}" presName="textA" presStyleLbl="revTx" presStyleIdx="4" presStyleCnt="6" custScaleX="390390">
        <dgm:presLayoutVars>
          <dgm:bulletEnabled val="1"/>
        </dgm:presLayoutVars>
      </dgm:prSet>
      <dgm:spPr/>
    </dgm:pt>
    <dgm:pt modelId="{0D7D238D-FE3E-4CEF-90D6-A76F867EEAD2}" type="pres">
      <dgm:prSet presAssocID="{81EE58C4-AAD9-437F-8B4E-5E5375C3D207}" presName="circleA" presStyleLbl="node1" presStyleIdx="4" presStyleCnt="6" custLinFactNeighborX="-2186" custLinFactNeighborY="18057"/>
      <dgm:spPr>
        <a:solidFill>
          <a:srgbClr val="29702A"/>
        </a:solidFill>
      </dgm:spPr>
    </dgm:pt>
    <dgm:pt modelId="{BCD2F249-AFEC-431F-976F-07B4CC9939FD}" type="pres">
      <dgm:prSet presAssocID="{81EE58C4-AAD9-437F-8B4E-5E5375C3D207}" presName="spaceA" presStyleCnt="0"/>
      <dgm:spPr/>
    </dgm:pt>
    <dgm:pt modelId="{8DA1A175-80CE-47E5-B076-2BB6513A4B44}" type="pres">
      <dgm:prSet presAssocID="{9BF690BC-BA73-407F-92B9-CF2F96B6C6FF}" presName="space" presStyleCnt="0"/>
      <dgm:spPr/>
    </dgm:pt>
    <dgm:pt modelId="{6E45EFB4-0249-4687-BA24-DA25F1D247A9}" type="pres">
      <dgm:prSet presAssocID="{2386194B-ECCA-441C-A79B-CB6699281F8E}" presName="compositeB" presStyleCnt="0"/>
      <dgm:spPr/>
    </dgm:pt>
    <dgm:pt modelId="{7B7D5C53-2333-462A-B5DB-24AD16EFA4B6}" type="pres">
      <dgm:prSet presAssocID="{2386194B-ECCA-441C-A79B-CB6699281F8E}" presName="textB" presStyleLbl="revTx" presStyleIdx="5" presStyleCnt="6" custScaleX="242239" custScaleY="73303">
        <dgm:presLayoutVars>
          <dgm:bulletEnabled val="1"/>
        </dgm:presLayoutVars>
      </dgm:prSet>
      <dgm:spPr/>
    </dgm:pt>
    <dgm:pt modelId="{116A22F1-9FB5-4567-AE7A-04C04DCD3D5F}" type="pres">
      <dgm:prSet presAssocID="{2386194B-ECCA-441C-A79B-CB6699281F8E}" presName="circleB" presStyleLbl="node1" presStyleIdx="5" presStyleCnt="6"/>
      <dgm:spPr>
        <a:solidFill>
          <a:srgbClr val="29702A"/>
        </a:solidFill>
      </dgm:spPr>
    </dgm:pt>
    <dgm:pt modelId="{64296ABC-612A-42EE-AB33-C0FDE40C2FD8}" type="pres">
      <dgm:prSet presAssocID="{2386194B-ECCA-441C-A79B-CB6699281F8E}" presName="spaceB" presStyleCnt="0"/>
      <dgm:spPr/>
    </dgm:pt>
  </dgm:ptLst>
  <dgm:cxnLst>
    <dgm:cxn modelId="{248E690D-532B-4DC5-A2C3-36BAE9BBFE87}" srcId="{68862D9A-F31A-4E10-AB3D-D7F00FE1DC95}" destId="{9FEE0ED4-00B7-4B10-95FA-73C5D82EF116}" srcOrd="0" destOrd="0" parTransId="{FC3775A7-0CE7-474B-88BA-E270D16FB74E}" sibTransId="{AD459910-1A71-4882-9377-082438651602}"/>
    <dgm:cxn modelId="{DA9D6828-2FEA-4A23-8D32-4F5E170B9C02}" type="presOf" srcId="{81EE58C4-AAD9-437F-8B4E-5E5375C3D207}" destId="{2E286234-0130-4CC4-9721-C26EC24F6865}" srcOrd="0" destOrd="0" presId="urn:microsoft.com/office/officeart/2005/8/layout/hProcess11"/>
    <dgm:cxn modelId="{0773E36C-BFEA-46A1-97A5-6ED74AB6EA8F}" type="presOf" srcId="{68862D9A-F31A-4E10-AB3D-D7F00FE1DC95}" destId="{F0B871F2-62C2-45C1-89DF-269F23598F14}" srcOrd="0" destOrd="0" presId="urn:microsoft.com/office/officeart/2005/8/layout/hProcess11"/>
    <dgm:cxn modelId="{4D74264D-0B91-4358-A8DE-B15DC88C36B3}" srcId="{68862D9A-F31A-4E10-AB3D-D7F00FE1DC95}" destId="{81EE58C4-AAD9-437F-8B4E-5E5375C3D207}" srcOrd="4" destOrd="0" parTransId="{A8CA7FB1-B53F-4EF1-BBAA-0508BFFD6D6C}" sibTransId="{9BF690BC-BA73-407F-92B9-CF2F96B6C6FF}"/>
    <dgm:cxn modelId="{84D95094-C253-4B4A-8E90-5CFE86222051}" type="presOf" srcId="{2386194B-ECCA-441C-A79B-CB6699281F8E}" destId="{7B7D5C53-2333-462A-B5DB-24AD16EFA4B6}" srcOrd="0" destOrd="0" presId="urn:microsoft.com/office/officeart/2005/8/layout/hProcess11"/>
    <dgm:cxn modelId="{6366CF96-EBF3-4920-A6C6-3F8B4D22D59B}" type="presOf" srcId="{80AAC94B-FC21-4CC1-B733-6DCDAAE5494B}" destId="{182E6465-79F8-4F37-912F-3C0206651D09}" srcOrd="0" destOrd="0" presId="urn:microsoft.com/office/officeart/2005/8/layout/hProcess11"/>
    <dgm:cxn modelId="{215B4EA5-34D9-4E31-A1E5-AADE22426EBC}" type="presOf" srcId="{53B8E562-080E-4217-BD17-0533D14FAC3B}" destId="{6E9CB6DA-073D-433D-8497-3462C3976030}" srcOrd="0" destOrd="0" presId="urn:microsoft.com/office/officeart/2005/8/layout/hProcess11"/>
    <dgm:cxn modelId="{BD4C69A8-FB13-4AF8-95D4-027D5F36493E}" srcId="{68862D9A-F31A-4E10-AB3D-D7F00FE1DC95}" destId="{E0316809-9F14-47FA-AF9B-E87D6D3A9C70}" srcOrd="3" destOrd="0" parTransId="{34621A5D-9CF0-445E-89F9-2B6415602E1D}" sibTransId="{49085D5B-B37D-441D-8E25-323B58D6D6AD}"/>
    <dgm:cxn modelId="{678EADAA-77DC-4F2C-A4D8-BD3F6E4E4055}" srcId="{68862D9A-F31A-4E10-AB3D-D7F00FE1DC95}" destId="{53B8E562-080E-4217-BD17-0533D14FAC3B}" srcOrd="2" destOrd="0" parTransId="{4A876A59-39CE-4EB3-8CD5-DD4FC37114FF}" sibTransId="{68F4F5D8-777F-4E94-A7AA-F336EDBF1CA8}"/>
    <dgm:cxn modelId="{EDB16FB7-439A-491E-B7D1-1C51EF9EB3E2}" srcId="{68862D9A-F31A-4E10-AB3D-D7F00FE1DC95}" destId="{2386194B-ECCA-441C-A79B-CB6699281F8E}" srcOrd="5" destOrd="0" parTransId="{FA26D9D2-0471-4635-A867-9FD11114EB0E}" sibTransId="{DD5F1CD7-0D38-4B3A-81DC-B8E84633E94A}"/>
    <dgm:cxn modelId="{3ADDE7BB-E158-473A-9293-ED317ABF7954}" type="presOf" srcId="{9FEE0ED4-00B7-4B10-95FA-73C5D82EF116}" destId="{A92F63B2-9D49-40BB-B871-F8801F866CE7}" srcOrd="0" destOrd="0" presId="urn:microsoft.com/office/officeart/2005/8/layout/hProcess11"/>
    <dgm:cxn modelId="{CC388DC3-5CF2-46AD-9FC6-31CB0FA46228}" type="presOf" srcId="{E0316809-9F14-47FA-AF9B-E87D6D3A9C70}" destId="{27CA4511-0CC7-412D-9389-FA326558B508}" srcOrd="0" destOrd="0" presId="urn:microsoft.com/office/officeart/2005/8/layout/hProcess11"/>
    <dgm:cxn modelId="{096159EE-CCE6-40B3-8AED-34D8D49CC3B1}" srcId="{68862D9A-F31A-4E10-AB3D-D7F00FE1DC95}" destId="{80AAC94B-FC21-4CC1-B733-6DCDAAE5494B}" srcOrd="1" destOrd="0" parTransId="{FA436E80-35FF-4199-B849-98E79F54B724}" sibTransId="{98161E46-BB71-4934-B159-025E72E049C9}"/>
    <dgm:cxn modelId="{A63091DB-C839-4FC1-A6F8-57FC92C552F5}" type="presParOf" srcId="{F0B871F2-62C2-45C1-89DF-269F23598F14}" destId="{487C76C7-29F5-46F0-BD4E-7BBEE091FC14}" srcOrd="0" destOrd="0" presId="urn:microsoft.com/office/officeart/2005/8/layout/hProcess11"/>
    <dgm:cxn modelId="{2DCD34E5-FF2A-4A68-AF5D-022192A8BABE}" type="presParOf" srcId="{F0B871F2-62C2-45C1-89DF-269F23598F14}" destId="{56EF10DB-7089-4E18-BA57-D7D2B0B55A5F}" srcOrd="1" destOrd="0" presId="urn:microsoft.com/office/officeart/2005/8/layout/hProcess11"/>
    <dgm:cxn modelId="{461FC9D1-A2C5-484F-B659-AC93D873B4AA}" type="presParOf" srcId="{56EF10DB-7089-4E18-BA57-D7D2B0B55A5F}" destId="{9DA31307-1264-4783-A37C-CBD280488144}" srcOrd="0" destOrd="0" presId="urn:microsoft.com/office/officeart/2005/8/layout/hProcess11"/>
    <dgm:cxn modelId="{0A29E0F6-A438-473E-A6F7-0D1993522F77}" type="presParOf" srcId="{9DA31307-1264-4783-A37C-CBD280488144}" destId="{A92F63B2-9D49-40BB-B871-F8801F866CE7}" srcOrd="0" destOrd="0" presId="urn:microsoft.com/office/officeart/2005/8/layout/hProcess11"/>
    <dgm:cxn modelId="{28C481A2-6BF2-41E3-9532-76560CA7D39F}" type="presParOf" srcId="{9DA31307-1264-4783-A37C-CBD280488144}" destId="{6B6D055C-13E5-455B-BF12-BDD2C4A808ED}" srcOrd="1" destOrd="0" presId="urn:microsoft.com/office/officeart/2005/8/layout/hProcess11"/>
    <dgm:cxn modelId="{A967F04A-8BAF-4C0E-8376-7D33379D3772}" type="presParOf" srcId="{9DA31307-1264-4783-A37C-CBD280488144}" destId="{9FFEC13E-5D8E-4250-A873-EC193B92DC8B}" srcOrd="2" destOrd="0" presId="urn:microsoft.com/office/officeart/2005/8/layout/hProcess11"/>
    <dgm:cxn modelId="{5CA21D46-D0C6-43B7-B9DA-7A4E377574CD}" type="presParOf" srcId="{56EF10DB-7089-4E18-BA57-D7D2B0B55A5F}" destId="{DF146316-FF16-48E7-856B-C72AD65D6A41}" srcOrd="1" destOrd="0" presId="urn:microsoft.com/office/officeart/2005/8/layout/hProcess11"/>
    <dgm:cxn modelId="{A565C423-240A-44FB-9628-5513E22A02AF}" type="presParOf" srcId="{56EF10DB-7089-4E18-BA57-D7D2B0B55A5F}" destId="{F240EFC0-85AD-4B71-B3BF-ACD99F01BA3F}" srcOrd="2" destOrd="0" presId="urn:microsoft.com/office/officeart/2005/8/layout/hProcess11"/>
    <dgm:cxn modelId="{2F0CBCF4-C688-4CD3-BFA4-C1878C06B237}" type="presParOf" srcId="{F240EFC0-85AD-4B71-B3BF-ACD99F01BA3F}" destId="{182E6465-79F8-4F37-912F-3C0206651D09}" srcOrd="0" destOrd="0" presId="urn:microsoft.com/office/officeart/2005/8/layout/hProcess11"/>
    <dgm:cxn modelId="{DB219AB6-9FD7-4DDE-B242-0A8CAEE1D970}" type="presParOf" srcId="{F240EFC0-85AD-4B71-B3BF-ACD99F01BA3F}" destId="{AC568EC7-365F-4E9E-8F86-AA0FF64EAABC}" srcOrd="1" destOrd="0" presId="urn:microsoft.com/office/officeart/2005/8/layout/hProcess11"/>
    <dgm:cxn modelId="{EF587F66-D582-458F-AECE-A8DC1D50AEF0}" type="presParOf" srcId="{F240EFC0-85AD-4B71-B3BF-ACD99F01BA3F}" destId="{A3E35319-DA51-4660-88C0-81BCC575605C}" srcOrd="2" destOrd="0" presId="urn:microsoft.com/office/officeart/2005/8/layout/hProcess11"/>
    <dgm:cxn modelId="{805539D7-A2ED-420A-9BB8-6C2D78EFB5C5}" type="presParOf" srcId="{56EF10DB-7089-4E18-BA57-D7D2B0B55A5F}" destId="{39923983-9C6B-493B-A309-E358CA4105C9}" srcOrd="3" destOrd="0" presId="urn:microsoft.com/office/officeart/2005/8/layout/hProcess11"/>
    <dgm:cxn modelId="{78A77F3E-689F-4698-BC41-FDAD40F635E3}" type="presParOf" srcId="{56EF10DB-7089-4E18-BA57-D7D2B0B55A5F}" destId="{8186D731-684B-4320-AC30-77B4D28D0D0E}" srcOrd="4" destOrd="0" presId="urn:microsoft.com/office/officeart/2005/8/layout/hProcess11"/>
    <dgm:cxn modelId="{27828356-34F3-4FBE-A98E-D00E306EBEC6}" type="presParOf" srcId="{8186D731-684B-4320-AC30-77B4D28D0D0E}" destId="{6E9CB6DA-073D-433D-8497-3462C3976030}" srcOrd="0" destOrd="0" presId="urn:microsoft.com/office/officeart/2005/8/layout/hProcess11"/>
    <dgm:cxn modelId="{C7FCAEB6-191B-4B69-A2CD-CC838833D66A}" type="presParOf" srcId="{8186D731-684B-4320-AC30-77B4D28D0D0E}" destId="{3E783077-70A7-4ACF-8938-87CC74E5D5CA}" srcOrd="1" destOrd="0" presId="urn:microsoft.com/office/officeart/2005/8/layout/hProcess11"/>
    <dgm:cxn modelId="{B461BF7B-18D5-41B4-A8CF-872717E03DD4}" type="presParOf" srcId="{8186D731-684B-4320-AC30-77B4D28D0D0E}" destId="{AE309BCB-14FE-4AC5-AD9D-4EC5DA2017B6}" srcOrd="2" destOrd="0" presId="urn:microsoft.com/office/officeart/2005/8/layout/hProcess11"/>
    <dgm:cxn modelId="{D4FAF9D0-50C6-4F28-BD3B-734F2BE7FBDD}" type="presParOf" srcId="{56EF10DB-7089-4E18-BA57-D7D2B0B55A5F}" destId="{488E69EE-1181-42CC-AF45-AE175143D816}" srcOrd="5" destOrd="0" presId="urn:microsoft.com/office/officeart/2005/8/layout/hProcess11"/>
    <dgm:cxn modelId="{298E9A24-ED19-4019-892A-289EA268A961}" type="presParOf" srcId="{56EF10DB-7089-4E18-BA57-D7D2B0B55A5F}" destId="{CEB5E512-85CF-433E-AA90-BED87CC03248}" srcOrd="6" destOrd="0" presId="urn:microsoft.com/office/officeart/2005/8/layout/hProcess11"/>
    <dgm:cxn modelId="{02BD74EF-4563-478F-9BEB-38960D809C6F}" type="presParOf" srcId="{CEB5E512-85CF-433E-AA90-BED87CC03248}" destId="{27CA4511-0CC7-412D-9389-FA326558B508}" srcOrd="0" destOrd="0" presId="urn:microsoft.com/office/officeart/2005/8/layout/hProcess11"/>
    <dgm:cxn modelId="{626FA49A-A088-4ADF-8F0A-16E85C67147C}" type="presParOf" srcId="{CEB5E512-85CF-433E-AA90-BED87CC03248}" destId="{9126EBCF-9636-41E9-88AF-B3824FF285FE}" srcOrd="1" destOrd="0" presId="urn:microsoft.com/office/officeart/2005/8/layout/hProcess11"/>
    <dgm:cxn modelId="{697E3679-0EB2-4043-AE5C-E2ABD3C1C56C}" type="presParOf" srcId="{CEB5E512-85CF-433E-AA90-BED87CC03248}" destId="{0DF8400E-9D24-472B-92D8-B6AD942379A6}" srcOrd="2" destOrd="0" presId="urn:microsoft.com/office/officeart/2005/8/layout/hProcess11"/>
    <dgm:cxn modelId="{6DDE8E65-BE24-460D-A79F-235F9D5CEEA1}" type="presParOf" srcId="{56EF10DB-7089-4E18-BA57-D7D2B0B55A5F}" destId="{EC93154C-A368-4119-905B-ED15E9AE260D}" srcOrd="7" destOrd="0" presId="urn:microsoft.com/office/officeart/2005/8/layout/hProcess11"/>
    <dgm:cxn modelId="{DE826DA7-629A-45FB-B10F-600C6B874C1C}" type="presParOf" srcId="{56EF10DB-7089-4E18-BA57-D7D2B0B55A5F}" destId="{8B8B1312-1202-42C5-819A-464E0AE77696}" srcOrd="8" destOrd="0" presId="urn:microsoft.com/office/officeart/2005/8/layout/hProcess11"/>
    <dgm:cxn modelId="{C90D38D7-D8BD-4CAF-AC4A-A42A77CD60FA}" type="presParOf" srcId="{8B8B1312-1202-42C5-819A-464E0AE77696}" destId="{2E286234-0130-4CC4-9721-C26EC24F6865}" srcOrd="0" destOrd="0" presId="urn:microsoft.com/office/officeart/2005/8/layout/hProcess11"/>
    <dgm:cxn modelId="{4A983D1C-798D-49D2-87CA-499989FA0FD8}" type="presParOf" srcId="{8B8B1312-1202-42C5-819A-464E0AE77696}" destId="{0D7D238D-FE3E-4CEF-90D6-A76F867EEAD2}" srcOrd="1" destOrd="0" presId="urn:microsoft.com/office/officeart/2005/8/layout/hProcess11"/>
    <dgm:cxn modelId="{7D8C5AC0-0E51-4977-A264-AF673A4353A5}" type="presParOf" srcId="{8B8B1312-1202-42C5-819A-464E0AE77696}" destId="{BCD2F249-AFEC-431F-976F-07B4CC9939FD}" srcOrd="2" destOrd="0" presId="urn:microsoft.com/office/officeart/2005/8/layout/hProcess11"/>
    <dgm:cxn modelId="{1A9A1274-F617-4F6F-9739-887DCC25E8A6}" type="presParOf" srcId="{56EF10DB-7089-4E18-BA57-D7D2B0B55A5F}" destId="{8DA1A175-80CE-47E5-B076-2BB6513A4B44}" srcOrd="9" destOrd="0" presId="urn:microsoft.com/office/officeart/2005/8/layout/hProcess11"/>
    <dgm:cxn modelId="{AFD5D3A2-59BE-4B37-82A1-0DFA414613E8}" type="presParOf" srcId="{56EF10DB-7089-4E18-BA57-D7D2B0B55A5F}" destId="{6E45EFB4-0249-4687-BA24-DA25F1D247A9}" srcOrd="10" destOrd="0" presId="urn:microsoft.com/office/officeart/2005/8/layout/hProcess11"/>
    <dgm:cxn modelId="{0EFAECD2-4129-4195-AB4A-D19EC6F2E604}" type="presParOf" srcId="{6E45EFB4-0249-4687-BA24-DA25F1D247A9}" destId="{7B7D5C53-2333-462A-B5DB-24AD16EFA4B6}" srcOrd="0" destOrd="0" presId="urn:microsoft.com/office/officeart/2005/8/layout/hProcess11"/>
    <dgm:cxn modelId="{F163F2E4-6F78-482E-98CC-2701602DCB7B}" type="presParOf" srcId="{6E45EFB4-0249-4687-BA24-DA25F1D247A9}" destId="{116A22F1-9FB5-4567-AE7A-04C04DCD3D5F}" srcOrd="1" destOrd="0" presId="urn:microsoft.com/office/officeart/2005/8/layout/hProcess11"/>
    <dgm:cxn modelId="{85DCCB04-F7B0-4EE4-A61C-6890389D0066}" type="presParOf" srcId="{6E45EFB4-0249-4687-BA24-DA25F1D247A9}" destId="{64296ABC-612A-42EE-AB33-C0FDE40C2FD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FADF0B-5AA0-4BFB-81CF-4D9F77968EAF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94BF766C-DF0C-49FA-9463-F22C8871182E}">
      <dgm:prSet phldrT="[Text]"/>
      <dgm:spPr/>
      <dgm:t>
        <a:bodyPr/>
        <a:lstStyle/>
        <a:p>
          <a:r>
            <a:rPr lang="lv-LV" altLang="lv-LV" dirty="0">
              <a:latin typeface="Arial" panose="020B0604020202020204" pitchFamily="34" charset="0"/>
              <a:cs typeface="Arial" panose="020B0604020202020204" pitchFamily="34" charset="0"/>
            </a:rPr>
            <a:t>Izstrādāts un apstiprināts Nacionālais attīstības plāns 2027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AF2242-337A-4D60-B20C-7F24CC77C4A6}" type="parTrans" cxnId="{5B932783-E843-4694-AB8F-A423BAE578CD}">
      <dgm:prSet/>
      <dgm:spPr/>
      <dgm:t>
        <a:bodyPr/>
        <a:lstStyle/>
        <a:p>
          <a:endParaRPr lang="lv-LV"/>
        </a:p>
      </dgm:t>
    </dgm:pt>
    <dgm:pt modelId="{886A90B7-144A-48D2-AB74-CF5B5A56B5E9}" type="sibTrans" cxnId="{5B932783-E843-4694-AB8F-A423BAE578CD}">
      <dgm:prSet/>
      <dgm:spPr/>
      <dgm:t>
        <a:bodyPr/>
        <a:lstStyle/>
        <a:p>
          <a:endParaRPr lang="lv-LV"/>
        </a:p>
      </dgm:t>
    </dgm:pt>
    <dgm:pt modelId="{BAFB5763-442A-4040-BE8F-E4C2B5C93948}">
      <dgm:prSet phldrT="[Text]"/>
      <dgm:spPr/>
      <dgm:t>
        <a:bodyPr/>
        <a:lstStyle/>
        <a:p>
          <a:r>
            <a:rPr lang="lv-LV" altLang="lv-LV" dirty="0">
              <a:latin typeface="Arial" panose="020B0604020202020204" pitchFamily="34" charset="0"/>
              <a:cs typeface="Arial" panose="020B0604020202020204" pitchFamily="34" charset="0"/>
            </a:rPr>
            <a:t>Uzsākts ES Zaļais kurss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862094-4B5E-4FFA-8A95-715E5ACFC0F5}" type="parTrans" cxnId="{950EF9AC-6722-4254-9545-EC36DCAD8093}">
      <dgm:prSet/>
      <dgm:spPr/>
      <dgm:t>
        <a:bodyPr/>
        <a:lstStyle/>
        <a:p>
          <a:endParaRPr lang="lv-LV"/>
        </a:p>
      </dgm:t>
    </dgm:pt>
    <dgm:pt modelId="{F1CB6E95-4C7C-45DD-B281-B413761629E6}" type="sibTrans" cxnId="{950EF9AC-6722-4254-9545-EC36DCAD8093}">
      <dgm:prSet/>
      <dgm:spPr/>
      <dgm:t>
        <a:bodyPr/>
        <a:lstStyle/>
        <a:p>
          <a:endParaRPr lang="lv-LV"/>
        </a:p>
      </dgm:t>
    </dgm:pt>
    <dgm:pt modelId="{14988328-335C-4730-9241-22D68BE8C711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altLang="lv-LV" dirty="0">
              <a:latin typeface="Arial" panose="020B0604020202020204" pitchFamily="34" charset="0"/>
              <a:cs typeface="Arial" panose="020B0604020202020204" pitchFamily="34" charset="0"/>
            </a:rPr>
            <a:t>Publicēta ES Bioloģiskās daudzveidības stratēģija 2030. gadam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FF92C7-7E4D-4C64-87CB-0FC22520CFE0}" type="parTrans" cxnId="{EFCF65AE-F63E-4F20-804B-6B3D4ADD9F38}">
      <dgm:prSet/>
      <dgm:spPr/>
      <dgm:t>
        <a:bodyPr/>
        <a:lstStyle/>
        <a:p>
          <a:endParaRPr lang="lv-LV"/>
        </a:p>
      </dgm:t>
    </dgm:pt>
    <dgm:pt modelId="{1CFF4DFF-0DC5-4644-9A65-7D2FE2CB7888}" type="sibTrans" cxnId="{EFCF65AE-F63E-4F20-804B-6B3D4ADD9F38}">
      <dgm:prSet/>
      <dgm:spPr/>
      <dgm:t>
        <a:bodyPr/>
        <a:lstStyle/>
        <a:p>
          <a:endParaRPr lang="lv-LV"/>
        </a:p>
      </dgm:t>
    </dgm:pt>
    <dgm:pt modelId="{1DAE7C4A-2CA2-42E5-B5FC-AE4478E41E42}">
      <dgm:prSet/>
      <dgm:spPr/>
      <dgm:t>
        <a:bodyPr/>
        <a:lstStyle/>
        <a:p>
          <a:r>
            <a:rPr lang="lv-LV" altLang="lv-LV" dirty="0">
              <a:latin typeface="Arial" panose="020B0604020202020204" pitchFamily="34" charset="0"/>
              <a:cs typeface="Arial" panose="020B0604020202020204" pitchFamily="34" charset="0"/>
            </a:rPr>
            <a:t>Apstiprinātas Vides politikas pamatnostādnes 2027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DFE33F-05D9-44D4-9067-8DD0765667FA}" type="parTrans" cxnId="{59E04278-DFB8-44F2-AE01-119DFB579092}">
      <dgm:prSet/>
      <dgm:spPr/>
      <dgm:t>
        <a:bodyPr/>
        <a:lstStyle/>
        <a:p>
          <a:endParaRPr lang="lv-LV"/>
        </a:p>
      </dgm:t>
    </dgm:pt>
    <dgm:pt modelId="{F339A10A-C0F0-49A3-B261-9678455313C3}" type="sibTrans" cxnId="{59E04278-DFB8-44F2-AE01-119DFB579092}">
      <dgm:prSet/>
      <dgm:spPr/>
      <dgm:t>
        <a:bodyPr/>
        <a:lstStyle/>
        <a:p>
          <a:endParaRPr lang="lv-LV"/>
        </a:p>
      </dgm:t>
    </dgm:pt>
    <dgm:pt modelId="{6901A248-A7E0-4C0C-9DF6-A827D5B2F1D3}">
      <dgm:prSet/>
      <dgm:spPr/>
      <dgm:t>
        <a:bodyPr/>
        <a:lstStyle/>
        <a:p>
          <a:r>
            <a:rPr lang="lv-LV" altLang="lv-LV" dirty="0">
              <a:latin typeface="Arial" panose="020B0604020202020204" pitchFamily="34" charset="0"/>
              <a:cs typeface="Arial" panose="020B0604020202020204" pitchFamily="34" charset="0"/>
            </a:rPr>
            <a:t>Dabas jomā ierosinātas divas pārkāpumu procedūras pret Latviju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C4931D-26E0-4CE6-859A-D40A78C76217}" type="parTrans" cxnId="{579124C6-7836-4907-92FC-53D38BD6F9EA}">
      <dgm:prSet/>
      <dgm:spPr/>
      <dgm:t>
        <a:bodyPr/>
        <a:lstStyle/>
        <a:p>
          <a:endParaRPr lang="lv-LV"/>
        </a:p>
      </dgm:t>
    </dgm:pt>
    <dgm:pt modelId="{72BFF694-8378-4CF4-A53F-F716BF51776C}" type="sibTrans" cxnId="{579124C6-7836-4907-92FC-53D38BD6F9EA}">
      <dgm:prSet/>
      <dgm:spPr/>
      <dgm:t>
        <a:bodyPr/>
        <a:lstStyle/>
        <a:p>
          <a:endParaRPr lang="lv-LV"/>
        </a:p>
      </dgm:t>
    </dgm:pt>
    <dgm:pt modelId="{C1A28559-5346-43B9-AB85-EB778C65E3E9}">
      <dgm:prSet/>
      <dgm:spPr/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Apstiprināts Dabas atjaunošanas likums (ES regula)</a:t>
          </a:r>
        </a:p>
      </dgm:t>
    </dgm:pt>
    <dgm:pt modelId="{FF942072-14EC-45F2-AB60-C8BA5CAF5485}" type="parTrans" cxnId="{EBE71B3B-1313-4608-B44E-3084A94C1FD1}">
      <dgm:prSet/>
      <dgm:spPr/>
      <dgm:t>
        <a:bodyPr/>
        <a:lstStyle/>
        <a:p>
          <a:endParaRPr lang="lv-LV"/>
        </a:p>
      </dgm:t>
    </dgm:pt>
    <dgm:pt modelId="{A89BABDD-B2ED-443B-BFC0-821C52BC6BF3}" type="sibTrans" cxnId="{EBE71B3B-1313-4608-B44E-3084A94C1FD1}">
      <dgm:prSet/>
      <dgm:spPr/>
      <dgm:t>
        <a:bodyPr/>
        <a:lstStyle/>
        <a:p>
          <a:endParaRPr lang="lv-LV"/>
        </a:p>
      </dgm:t>
    </dgm:pt>
    <dgm:pt modelId="{4F3384CF-4213-41C3-A0C3-678A4FC93497}" type="pres">
      <dgm:prSet presAssocID="{D5FADF0B-5AA0-4BFB-81CF-4D9F77968EAF}" presName="Name0" presStyleCnt="0">
        <dgm:presLayoutVars>
          <dgm:chMax val="7"/>
          <dgm:chPref val="7"/>
          <dgm:dir/>
        </dgm:presLayoutVars>
      </dgm:prSet>
      <dgm:spPr/>
    </dgm:pt>
    <dgm:pt modelId="{68A51FC7-A66A-47FA-878E-6B95364F72F3}" type="pres">
      <dgm:prSet presAssocID="{D5FADF0B-5AA0-4BFB-81CF-4D9F77968EAF}" presName="Name1" presStyleCnt="0"/>
      <dgm:spPr/>
    </dgm:pt>
    <dgm:pt modelId="{80CF4918-5462-4D97-A9F6-A4053DF11C2D}" type="pres">
      <dgm:prSet presAssocID="{D5FADF0B-5AA0-4BFB-81CF-4D9F77968EAF}" presName="cycle" presStyleCnt="0"/>
      <dgm:spPr/>
    </dgm:pt>
    <dgm:pt modelId="{E4712A9D-0B52-4275-B0C8-CCE784D8A02D}" type="pres">
      <dgm:prSet presAssocID="{D5FADF0B-5AA0-4BFB-81CF-4D9F77968EAF}" presName="srcNode" presStyleLbl="node1" presStyleIdx="0" presStyleCnt="6"/>
      <dgm:spPr/>
    </dgm:pt>
    <dgm:pt modelId="{59CBC6CA-CE2A-46AA-B8B1-E0EEEAD4FFA8}" type="pres">
      <dgm:prSet presAssocID="{D5FADF0B-5AA0-4BFB-81CF-4D9F77968EAF}" presName="conn" presStyleLbl="parChTrans1D2" presStyleIdx="0" presStyleCnt="1"/>
      <dgm:spPr/>
    </dgm:pt>
    <dgm:pt modelId="{193E8884-837D-4414-8C66-3FA46686BF4E}" type="pres">
      <dgm:prSet presAssocID="{D5FADF0B-5AA0-4BFB-81CF-4D9F77968EAF}" presName="extraNode" presStyleLbl="node1" presStyleIdx="0" presStyleCnt="6"/>
      <dgm:spPr/>
    </dgm:pt>
    <dgm:pt modelId="{F29BC440-E1B4-4BC1-A728-2BB76DE15159}" type="pres">
      <dgm:prSet presAssocID="{D5FADF0B-5AA0-4BFB-81CF-4D9F77968EAF}" presName="dstNode" presStyleLbl="node1" presStyleIdx="0" presStyleCnt="6"/>
      <dgm:spPr/>
    </dgm:pt>
    <dgm:pt modelId="{EC39BDFE-B076-4818-8256-419C70D72705}" type="pres">
      <dgm:prSet presAssocID="{94BF766C-DF0C-49FA-9463-F22C8871182E}" presName="text_1" presStyleLbl="node1" presStyleIdx="0" presStyleCnt="6" custLinFactNeighborX="4733" custLinFactNeighborY="-3090">
        <dgm:presLayoutVars>
          <dgm:bulletEnabled val="1"/>
        </dgm:presLayoutVars>
      </dgm:prSet>
      <dgm:spPr/>
    </dgm:pt>
    <dgm:pt modelId="{CCA5A8C4-0F8E-41FC-B854-D06B84EEA338}" type="pres">
      <dgm:prSet presAssocID="{94BF766C-DF0C-49FA-9463-F22C8871182E}" presName="accent_1" presStyleCnt="0"/>
      <dgm:spPr/>
    </dgm:pt>
    <dgm:pt modelId="{87A673E9-FA38-4CA3-B3AD-CED619E5587F}" type="pres">
      <dgm:prSet presAssocID="{94BF766C-DF0C-49FA-9463-F22C8871182E}" presName="accentRepeatNode" presStyleLbl="solidFgAcc1" presStyleIdx="0" presStyleCnt="6"/>
      <dgm:spPr/>
    </dgm:pt>
    <dgm:pt modelId="{6ABE015E-068E-4E36-A11E-14D80BC61E26}" type="pres">
      <dgm:prSet presAssocID="{BAFB5763-442A-4040-BE8F-E4C2B5C93948}" presName="text_2" presStyleLbl="node1" presStyleIdx="1" presStyleCnt="6">
        <dgm:presLayoutVars>
          <dgm:bulletEnabled val="1"/>
        </dgm:presLayoutVars>
      </dgm:prSet>
      <dgm:spPr/>
    </dgm:pt>
    <dgm:pt modelId="{772E13B9-DD60-4C17-A550-2A8F47FF531B}" type="pres">
      <dgm:prSet presAssocID="{BAFB5763-442A-4040-BE8F-E4C2B5C93948}" presName="accent_2" presStyleCnt="0"/>
      <dgm:spPr/>
    </dgm:pt>
    <dgm:pt modelId="{96DE328A-6B93-4874-A1B8-D2A5CC19517E}" type="pres">
      <dgm:prSet presAssocID="{BAFB5763-442A-4040-BE8F-E4C2B5C93948}" presName="accentRepeatNode" presStyleLbl="solidFgAcc1" presStyleIdx="1" presStyleCnt="6"/>
      <dgm:spPr/>
    </dgm:pt>
    <dgm:pt modelId="{D59C87D6-341E-4CD3-957F-1647E9EA089B}" type="pres">
      <dgm:prSet presAssocID="{14988328-335C-4730-9241-22D68BE8C711}" presName="text_3" presStyleLbl="node1" presStyleIdx="2" presStyleCnt="6">
        <dgm:presLayoutVars>
          <dgm:bulletEnabled val="1"/>
        </dgm:presLayoutVars>
      </dgm:prSet>
      <dgm:spPr/>
    </dgm:pt>
    <dgm:pt modelId="{56031608-23B5-402D-9D9B-3096459DAF4A}" type="pres">
      <dgm:prSet presAssocID="{14988328-335C-4730-9241-22D68BE8C711}" presName="accent_3" presStyleCnt="0"/>
      <dgm:spPr/>
    </dgm:pt>
    <dgm:pt modelId="{F8996FA2-5AC0-45E1-BCA5-A2A5D6665690}" type="pres">
      <dgm:prSet presAssocID="{14988328-335C-4730-9241-22D68BE8C711}" presName="accentRepeatNode" presStyleLbl="solidFgAcc1" presStyleIdx="2" presStyleCnt="6"/>
      <dgm:spPr/>
    </dgm:pt>
    <dgm:pt modelId="{A8DBAE37-61AD-4D7C-9AC0-8612115C0598}" type="pres">
      <dgm:prSet presAssocID="{1DAE7C4A-2CA2-42E5-B5FC-AE4478E41E42}" presName="text_4" presStyleLbl="node1" presStyleIdx="3" presStyleCnt="6">
        <dgm:presLayoutVars>
          <dgm:bulletEnabled val="1"/>
        </dgm:presLayoutVars>
      </dgm:prSet>
      <dgm:spPr/>
    </dgm:pt>
    <dgm:pt modelId="{113A4586-EFA5-429D-9580-CB6CBCAEEDA3}" type="pres">
      <dgm:prSet presAssocID="{1DAE7C4A-2CA2-42E5-B5FC-AE4478E41E42}" presName="accent_4" presStyleCnt="0"/>
      <dgm:spPr/>
    </dgm:pt>
    <dgm:pt modelId="{04EE1E07-D9A4-44AE-B586-282BDF15DA7E}" type="pres">
      <dgm:prSet presAssocID="{1DAE7C4A-2CA2-42E5-B5FC-AE4478E41E42}" presName="accentRepeatNode" presStyleLbl="solidFgAcc1" presStyleIdx="3" presStyleCnt="6"/>
      <dgm:spPr/>
    </dgm:pt>
    <dgm:pt modelId="{A1470EF2-3932-4D29-8EF2-1B524CB63DF5}" type="pres">
      <dgm:prSet presAssocID="{6901A248-A7E0-4C0C-9DF6-A827D5B2F1D3}" presName="text_5" presStyleLbl="node1" presStyleIdx="4" presStyleCnt="6">
        <dgm:presLayoutVars>
          <dgm:bulletEnabled val="1"/>
        </dgm:presLayoutVars>
      </dgm:prSet>
      <dgm:spPr/>
    </dgm:pt>
    <dgm:pt modelId="{E01ADE58-37B7-4E55-AE6F-726CE87A9838}" type="pres">
      <dgm:prSet presAssocID="{6901A248-A7E0-4C0C-9DF6-A827D5B2F1D3}" presName="accent_5" presStyleCnt="0"/>
      <dgm:spPr/>
    </dgm:pt>
    <dgm:pt modelId="{9A62A9FE-F291-40EF-A7CB-7067AA5588E7}" type="pres">
      <dgm:prSet presAssocID="{6901A248-A7E0-4C0C-9DF6-A827D5B2F1D3}" presName="accentRepeatNode" presStyleLbl="solidFgAcc1" presStyleIdx="4" presStyleCnt="6"/>
      <dgm:spPr/>
    </dgm:pt>
    <dgm:pt modelId="{2531A0AB-233A-49DF-8819-AF37BF84FEF5}" type="pres">
      <dgm:prSet presAssocID="{C1A28559-5346-43B9-AB85-EB778C65E3E9}" presName="text_6" presStyleLbl="node1" presStyleIdx="5" presStyleCnt="6">
        <dgm:presLayoutVars>
          <dgm:bulletEnabled val="1"/>
        </dgm:presLayoutVars>
      </dgm:prSet>
      <dgm:spPr/>
    </dgm:pt>
    <dgm:pt modelId="{FDFCF040-E2A5-4FCF-BB03-C8F72B86DF99}" type="pres">
      <dgm:prSet presAssocID="{C1A28559-5346-43B9-AB85-EB778C65E3E9}" presName="accent_6" presStyleCnt="0"/>
      <dgm:spPr/>
    </dgm:pt>
    <dgm:pt modelId="{286F57CC-FE92-4E7E-A714-87DA35AD4075}" type="pres">
      <dgm:prSet presAssocID="{C1A28559-5346-43B9-AB85-EB778C65E3E9}" presName="accentRepeatNode" presStyleLbl="solidFgAcc1" presStyleIdx="5" presStyleCnt="6"/>
      <dgm:spPr/>
    </dgm:pt>
  </dgm:ptLst>
  <dgm:cxnLst>
    <dgm:cxn modelId="{90EA7E2E-366D-4FD1-A254-D903F665A03E}" type="presOf" srcId="{14988328-335C-4730-9241-22D68BE8C711}" destId="{D59C87D6-341E-4CD3-957F-1647E9EA089B}" srcOrd="0" destOrd="0" presId="urn:microsoft.com/office/officeart/2008/layout/VerticalCurvedList"/>
    <dgm:cxn modelId="{EBE71B3B-1313-4608-B44E-3084A94C1FD1}" srcId="{D5FADF0B-5AA0-4BFB-81CF-4D9F77968EAF}" destId="{C1A28559-5346-43B9-AB85-EB778C65E3E9}" srcOrd="5" destOrd="0" parTransId="{FF942072-14EC-45F2-AB60-C8BA5CAF5485}" sibTransId="{A89BABDD-B2ED-443B-BFC0-821C52BC6BF3}"/>
    <dgm:cxn modelId="{96C6B666-4BB3-492E-BBE8-B5F8103D9AD6}" type="presOf" srcId="{886A90B7-144A-48D2-AB74-CF5B5A56B5E9}" destId="{59CBC6CA-CE2A-46AA-B8B1-E0EEEAD4FFA8}" srcOrd="0" destOrd="0" presId="urn:microsoft.com/office/officeart/2008/layout/VerticalCurvedList"/>
    <dgm:cxn modelId="{59E04278-DFB8-44F2-AE01-119DFB579092}" srcId="{D5FADF0B-5AA0-4BFB-81CF-4D9F77968EAF}" destId="{1DAE7C4A-2CA2-42E5-B5FC-AE4478E41E42}" srcOrd="3" destOrd="0" parTransId="{35DFE33F-05D9-44D4-9067-8DD0765667FA}" sibTransId="{F339A10A-C0F0-49A3-B261-9678455313C3}"/>
    <dgm:cxn modelId="{5B932783-E843-4694-AB8F-A423BAE578CD}" srcId="{D5FADF0B-5AA0-4BFB-81CF-4D9F77968EAF}" destId="{94BF766C-DF0C-49FA-9463-F22C8871182E}" srcOrd="0" destOrd="0" parTransId="{5CAF2242-337A-4D60-B20C-7F24CC77C4A6}" sibTransId="{886A90B7-144A-48D2-AB74-CF5B5A56B5E9}"/>
    <dgm:cxn modelId="{1E1BD496-C826-43AE-A41B-7D9F9C26B9B3}" type="presOf" srcId="{94BF766C-DF0C-49FA-9463-F22C8871182E}" destId="{EC39BDFE-B076-4818-8256-419C70D72705}" srcOrd="0" destOrd="0" presId="urn:microsoft.com/office/officeart/2008/layout/VerticalCurvedList"/>
    <dgm:cxn modelId="{950EF9AC-6722-4254-9545-EC36DCAD8093}" srcId="{D5FADF0B-5AA0-4BFB-81CF-4D9F77968EAF}" destId="{BAFB5763-442A-4040-BE8F-E4C2B5C93948}" srcOrd="1" destOrd="0" parTransId="{A3862094-4B5E-4FFA-8A95-715E5ACFC0F5}" sibTransId="{F1CB6E95-4C7C-45DD-B281-B413761629E6}"/>
    <dgm:cxn modelId="{EFCF65AE-F63E-4F20-804B-6B3D4ADD9F38}" srcId="{D5FADF0B-5AA0-4BFB-81CF-4D9F77968EAF}" destId="{14988328-335C-4730-9241-22D68BE8C711}" srcOrd="2" destOrd="0" parTransId="{7BFF92C7-7E4D-4C64-87CB-0FC22520CFE0}" sibTransId="{1CFF4DFF-0DC5-4644-9A65-7D2FE2CB7888}"/>
    <dgm:cxn modelId="{14CB6CC0-3523-497F-A768-2354042D6343}" type="presOf" srcId="{C1A28559-5346-43B9-AB85-EB778C65E3E9}" destId="{2531A0AB-233A-49DF-8819-AF37BF84FEF5}" srcOrd="0" destOrd="0" presId="urn:microsoft.com/office/officeart/2008/layout/VerticalCurvedList"/>
    <dgm:cxn modelId="{579124C6-7836-4907-92FC-53D38BD6F9EA}" srcId="{D5FADF0B-5AA0-4BFB-81CF-4D9F77968EAF}" destId="{6901A248-A7E0-4C0C-9DF6-A827D5B2F1D3}" srcOrd="4" destOrd="0" parTransId="{BAC4931D-26E0-4CE6-859A-D40A78C76217}" sibTransId="{72BFF694-8378-4CF4-A53F-F716BF51776C}"/>
    <dgm:cxn modelId="{159C3AC8-BF31-4518-B135-2C55F753F407}" type="presOf" srcId="{1DAE7C4A-2CA2-42E5-B5FC-AE4478E41E42}" destId="{A8DBAE37-61AD-4D7C-9AC0-8612115C0598}" srcOrd="0" destOrd="0" presId="urn:microsoft.com/office/officeart/2008/layout/VerticalCurvedList"/>
    <dgm:cxn modelId="{C7F821E2-D88E-40C2-BF36-DE9075E36637}" type="presOf" srcId="{D5FADF0B-5AA0-4BFB-81CF-4D9F77968EAF}" destId="{4F3384CF-4213-41C3-A0C3-678A4FC93497}" srcOrd="0" destOrd="0" presId="urn:microsoft.com/office/officeart/2008/layout/VerticalCurvedList"/>
    <dgm:cxn modelId="{233272E4-2403-488F-B85C-78314F986B95}" type="presOf" srcId="{6901A248-A7E0-4C0C-9DF6-A827D5B2F1D3}" destId="{A1470EF2-3932-4D29-8EF2-1B524CB63DF5}" srcOrd="0" destOrd="0" presId="urn:microsoft.com/office/officeart/2008/layout/VerticalCurvedList"/>
    <dgm:cxn modelId="{E33E48EF-68DE-4641-A37D-FF57060F570E}" type="presOf" srcId="{BAFB5763-442A-4040-BE8F-E4C2B5C93948}" destId="{6ABE015E-068E-4E36-A11E-14D80BC61E26}" srcOrd="0" destOrd="0" presId="urn:microsoft.com/office/officeart/2008/layout/VerticalCurvedList"/>
    <dgm:cxn modelId="{775DABD0-6AD7-41F7-A1C8-62BB0DF9E37C}" type="presParOf" srcId="{4F3384CF-4213-41C3-A0C3-678A4FC93497}" destId="{68A51FC7-A66A-47FA-878E-6B95364F72F3}" srcOrd="0" destOrd="0" presId="urn:microsoft.com/office/officeart/2008/layout/VerticalCurvedList"/>
    <dgm:cxn modelId="{662FE33A-AC73-4FBB-A287-3C9E523422DA}" type="presParOf" srcId="{68A51FC7-A66A-47FA-878E-6B95364F72F3}" destId="{80CF4918-5462-4D97-A9F6-A4053DF11C2D}" srcOrd="0" destOrd="0" presId="urn:microsoft.com/office/officeart/2008/layout/VerticalCurvedList"/>
    <dgm:cxn modelId="{EBAA77BD-D517-4795-850D-E0618E3C0CDE}" type="presParOf" srcId="{80CF4918-5462-4D97-A9F6-A4053DF11C2D}" destId="{E4712A9D-0B52-4275-B0C8-CCE784D8A02D}" srcOrd="0" destOrd="0" presId="urn:microsoft.com/office/officeart/2008/layout/VerticalCurvedList"/>
    <dgm:cxn modelId="{E4ECC5BB-8E96-44F4-BB9B-2092972C4FEF}" type="presParOf" srcId="{80CF4918-5462-4D97-A9F6-A4053DF11C2D}" destId="{59CBC6CA-CE2A-46AA-B8B1-E0EEEAD4FFA8}" srcOrd="1" destOrd="0" presId="urn:microsoft.com/office/officeart/2008/layout/VerticalCurvedList"/>
    <dgm:cxn modelId="{4DC558A3-E1A8-4809-9CCE-F2B9DBA24244}" type="presParOf" srcId="{80CF4918-5462-4D97-A9F6-A4053DF11C2D}" destId="{193E8884-837D-4414-8C66-3FA46686BF4E}" srcOrd="2" destOrd="0" presId="urn:microsoft.com/office/officeart/2008/layout/VerticalCurvedList"/>
    <dgm:cxn modelId="{300483DB-3F1F-4381-818C-24B278B99BEB}" type="presParOf" srcId="{80CF4918-5462-4D97-A9F6-A4053DF11C2D}" destId="{F29BC440-E1B4-4BC1-A728-2BB76DE15159}" srcOrd="3" destOrd="0" presId="urn:microsoft.com/office/officeart/2008/layout/VerticalCurvedList"/>
    <dgm:cxn modelId="{F3083FB5-3EC9-4C7C-B240-D6E31B9ECEB1}" type="presParOf" srcId="{68A51FC7-A66A-47FA-878E-6B95364F72F3}" destId="{EC39BDFE-B076-4818-8256-419C70D72705}" srcOrd="1" destOrd="0" presId="urn:microsoft.com/office/officeart/2008/layout/VerticalCurvedList"/>
    <dgm:cxn modelId="{BF213D96-70E3-43C5-AED1-6B315E6C1232}" type="presParOf" srcId="{68A51FC7-A66A-47FA-878E-6B95364F72F3}" destId="{CCA5A8C4-0F8E-41FC-B854-D06B84EEA338}" srcOrd="2" destOrd="0" presId="urn:microsoft.com/office/officeart/2008/layout/VerticalCurvedList"/>
    <dgm:cxn modelId="{2FCD4207-5993-467E-81BC-B5A36AC07359}" type="presParOf" srcId="{CCA5A8C4-0F8E-41FC-B854-D06B84EEA338}" destId="{87A673E9-FA38-4CA3-B3AD-CED619E5587F}" srcOrd="0" destOrd="0" presId="urn:microsoft.com/office/officeart/2008/layout/VerticalCurvedList"/>
    <dgm:cxn modelId="{A830D638-BEED-4D9B-B2AE-8DF051D2A7C7}" type="presParOf" srcId="{68A51FC7-A66A-47FA-878E-6B95364F72F3}" destId="{6ABE015E-068E-4E36-A11E-14D80BC61E26}" srcOrd="3" destOrd="0" presId="urn:microsoft.com/office/officeart/2008/layout/VerticalCurvedList"/>
    <dgm:cxn modelId="{20447BFB-6BFC-4B55-8676-89EB647E713A}" type="presParOf" srcId="{68A51FC7-A66A-47FA-878E-6B95364F72F3}" destId="{772E13B9-DD60-4C17-A550-2A8F47FF531B}" srcOrd="4" destOrd="0" presId="urn:microsoft.com/office/officeart/2008/layout/VerticalCurvedList"/>
    <dgm:cxn modelId="{4E07A633-438C-4025-83A7-ADAFCD8D4136}" type="presParOf" srcId="{772E13B9-DD60-4C17-A550-2A8F47FF531B}" destId="{96DE328A-6B93-4874-A1B8-D2A5CC19517E}" srcOrd="0" destOrd="0" presId="urn:microsoft.com/office/officeart/2008/layout/VerticalCurvedList"/>
    <dgm:cxn modelId="{E220E61A-01B2-425E-8B18-BA372BEEF10A}" type="presParOf" srcId="{68A51FC7-A66A-47FA-878E-6B95364F72F3}" destId="{D59C87D6-341E-4CD3-957F-1647E9EA089B}" srcOrd="5" destOrd="0" presId="urn:microsoft.com/office/officeart/2008/layout/VerticalCurvedList"/>
    <dgm:cxn modelId="{1DC13B58-3E48-40BC-AA8F-C07DE64F58A7}" type="presParOf" srcId="{68A51FC7-A66A-47FA-878E-6B95364F72F3}" destId="{56031608-23B5-402D-9D9B-3096459DAF4A}" srcOrd="6" destOrd="0" presId="urn:microsoft.com/office/officeart/2008/layout/VerticalCurvedList"/>
    <dgm:cxn modelId="{00A0BA0A-3842-4629-B08B-6FD48ABD4983}" type="presParOf" srcId="{56031608-23B5-402D-9D9B-3096459DAF4A}" destId="{F8996FA2-5AC0-45E1-BCA5-A2A5D6665690}" srcOrd="0" destOrd="0" presId="urn:microsoft.com/office/officeart/2008/layout/VerticalCurvedList"/>
    <dgm:cxn modelId="{AD1A3F41-3BE3-42D6-A217-6D11BBE24C23}" type="presParOf" srcId="{68A51FC7-A66A-47FA-878E-6B95364F72F3}" destId="{A8DBAE37-61AD-4D7C-9AC0-8612115C0598}" srcOrd="7" destOrd="0" presId="urn:microsoft.com/office/officeart/2008/layout/VerticalCurvedList"/>
    <dgm:cxn modelId="{4EF2EDA4-A7F6-4000-B9DD-31EB32A7401D}" type="presParOf" srcId="{68A51FC7-A66A-47FA-878E-6B95364F72F3}" destId="{113A4586-EFA5-429D-9580-CB6CBCAEEDA3}" srcOrd="8" destOrd="0" presId="urn:microsoft.com/office/officeart/2008/layout/VerticalCurvedList"/>
    <dgm:cxn modelId="{99379662-D6A2-4CD7-A947-D77681F094D3}" type="presParOf" srcId="{113A4586-EFA5-429D-9580-CB6CBCAEEDA3}" destId="{04EE1E07-D9A4-44AE-B586-282BDF15DA7E}" srcOrd="0" destOrd="0" presId="urn:microsoft.com/office/officeart/2008/layout/VerticalCurvedList"/>
    <dgm:cxn modelId="{271E6B09-864C-42F3-A24E-439C3C5FD382}" type="presParOf" srcId="{68A51FC7-A66A-47FA-878E-6B95364F72F3}" destId="{A1470EF2-3932-4D29-8EF2-1B524CB63DF5}" srcOrd="9" destOrd="0" presId="urn:microsoft.com/office/officeart/2008/layout/VerticalCurvedList"/>
    <dgm:cxn modelId="{4675387F-15D3-44CC-B6FE-DF1F2B535D0B}" type="presParOf" srcId="{68A51FC7-A66A-47FA-878E-6B95364F72F3}" destId="{E01ADE58-37B7-4E55-AE6F-726CE87A9838}" srcOrd="10" destOrd="0" presId="urn:microsoft.com/office/officeart/2008/layout/VerticalCurvedList"/>
    <dgm:cxn modelId="{3293F768-C5ED-4CFE-991B-1161C5DD48D5}" type="presParOf" srcId="{E01ADE58-37B7-4E55-AE6F-726CE87A9838}" destId="{9A62A9FE-F291-40EF-A7CB-7067AA5588E7}" srcOrd="0" destOrd="0" presId="urn:microsoft.com/office/officeart/2008/layout/VerticalCurvedList"/>
    <dgm:cxn modelId="{7D890527-0994-49CD-A3B8-5A0C4E8AB2D4}" type="presParOf" srcId="{68A51FC7-A66A-47FA-878E-6B95364F72F3}" destId="{2531A0AB-233A-49DF-8819-AF37BF84FEF5}" srcOrd="11" destOrd="0" presId="urn:microsoft.com/office/officeart/2008/layout/VerticalCurvedList"/>
    <dgm:cxn modelId="{EB68AA77-6BEE-48D0-8BC9-2FF1FE10A6A1}" type="presParOf" srcId="{68A51FC7-A66A-47FA-878E-6B95364F72F3}" destId="{FDFCF040-E2A5-4FCF-BB03-C8F72B86DF99}" srcOrd="12" destOrd="0" presId="urn:microsoft.com/office/officeart/2008/layout/VerticalCurvedList"/>
    <dgm:cxn modelId="{1E148A9F-7493-46F2-A98E-8E0B4929EA39}" type="presParOf" srcId="{FDFCF040-E2A5-4FCF-BB03-C8F72B86DF99}" destId="{286F57CC-FE92-4E7E-A714-87DA35AD40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2635FA-D9F7-48F7-B850-9F384D0F3FFC}" type="doc">
      <dgm:prSet loTypeId="urn:microsoft.com/office/officeart/2005/8/layout/arrow2" loCatId="process" qsTypeId="urn:microsoft.com/office/officeart/2005/8/quickstyle/simple1" qsCatId="simple" csTypeId="urn:microsoft.com/office/officeart/2005/8/colors/accent3_2" csCatId="accent3" phldr="1"/>
      <dgm:spPr/>
    </dgm:pt>
    <dgm:pt modelId="{F7F370E7-B2F0-459E-8880-4757C906F0ED}">
      <dgm:prSet phldrT="[Text]" custT="1"/>
      <dgm:spPr/>
      <dgm:t>
        <a:bodyPr/>
        <a:lstStyle/>
        <a:p>
          <a:pPr algn="l"/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Informatīvā ziņojuma projekta virzība</a:t>
          </a:r>
        </a:p>
      </dgm:t>
    </dgm:pt>
    <dgm:pt modelId="{1A734782-E76E-419C-9D2B-BBC5B063BF2D}" type="parTrans" cxnId="{BE644C34-F9A8-447A-8A5C-A13610B7FE28}">
      <dgm:prSet/>
      <dgm:spPr/>
      <dgm:t>
        <a:bodyPr/>
        <a:lstStyle/>
        <a:p>
          <a:endParaRPr lang="lv-LV"/>
        </a:p>
      </dgm:t>
    </dgm:pt>
    <dgm:pt modelId="{00175D60-F819-4B71-8212-C99F0AE353C7}" type="sibTrans" cxnId="{BE644C34-F9A8-447A-8A5C-A13610B7FE28}">
      <dgm:prSet/>
      <dgm:spPr/>
      <dgm:t>
        <a:bodyPr/>
        <a:lstStyle/>
        <a:p>
          <a:endParaRPr lang="lv-LV"/>
        </a:p>
      </dgm:t>
    </dgm:pt>
    <dgm:pt modelId="{B6D45342-09C2-4E0B-A75D-9248E2324946}">
      <dgm:prSet phldrT="[Text]" custT="1"/>
      <dgm:spPr/>
      <dgm:t>
        <a:bodyPr/>
        <a:lstStyle/>
        <a:p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Sabiedriskā apspriešana </a:t>
          </a:r>
          <a:r>
            <a:rPr lang="pl-PL" sz="2400" dirty="0">
              <a:latin typeface="Arial" panose="020B0604020202020204" pitchFamily="34" charset="0"/>
              <a:cs typeface="Arial" panose="020B0604020202020204" pitchFamily="34" charset="0"/>
            </a:rPr>
            <a:t>Tiesību aktu projektu publisk</a:t>
          </a:r>
          <a:r>
            <a:rPr lang="lv-LV" sz="2400" dirty="0" err="1">
              <a:latin typeface="Arial" panose="020B0604020202020204" pitchFamily="34" charset="0"/>
              <a:cs typeface="Arial" panose="020B0604020202020204" pitchFamily="34" charset="0"/>
            </a:rPr>
            <a:t>ajā</a:t>
          </a:r>
          <a:r>
            <a:rPr lang="pl-PL" sz="2400" dirty="0">
              <a:latin typeface="Arial" panose="020B0604020202020204" pitchFamily="34" charset="0"/>
              <a:cs typeface="Arial" panose="020B0604020202020204" pitchFamily="34" charset="0"/>
            </a:rPr>
            <a:t> portāl</a:t>
          </a:r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ā</a:t>
          </a:r>
        </a:p>
      </dgm:t>
    </dgm:pt>
    <dgm:pt modelId="{8BFDBEA1-FE89-43A3-A9AA-28EC20B7E668}" type="parTrans" cxnId="{3CB2307C-201F-4585-95F1-6B7FC97B10DB}">
      <dgm:prSet/>
      <dgm:spPr/>
      <dgm:t>
        <a:bodyPr/>
        <a:lstStyle/>
        <a:p>
          <a:endParaRPr lang="lv-LV"/>
        </a:p>
      </dgm:t>
    </dgm:pt>
    <dgm:pt modelId="{A16249A3-DCC8-46AB-8B45-C3003E4D0EBE}" type="sibTrans" cxnId="{3CB2307C-201F-4585-95F1-6B7FC97B10DB}">
      <dgm:prSet/>
      <dgm:spPr/>
      <dgm:t>
        <a:bodyPr/>
        <a:lstStyle/>
        <a:p>
          <a:endParaRPr lang="lv-LV"/>
        </a:p>
      </dgm:t>
    </dgm:pt>
    <dgm:pt modelId="{E9ADC2BA-EDA2-488B-8866-936620C29B0B}">
      <dgm:prSet phldrT="[Text]" custT="1"/>
      <dgm:spPr/>
      <dgm:t>
        <a:bodyPr/>
        <a:lstStyle/>
        <a:p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Iesniegšana Ministru kabinetā</a:t>
          </a:r>
        </a:p>
      </dgm:t>
    </dgm:pt>
    <dgm:pt modelId="{BA866A2D-99B5-4D1A-96C9-18B898C33B45}" type="parTrans" cxnId="{E37EF5F7-B669-4B75-9AAF-D6A82AD41AF0}">
      <dgm:prSet/>
      <dgm:spPr/>
      <dgm:t>
        <a:bodyPr/>
        <a:lstStyle/>
        <a:p>
          <a:endParaRPr lang="lv-LV"/>
        </a:p>
      </dgm:t>
    </dgm:pt>
    <dgm:pt modelId="{17D7C328-BB16-428E-AC20-E5F184E781A1}" type="sibTrans" cxnId="{E37EF5F7-B669-4B75-9AAF-D6A82AD41AF0}">
      <dgm:prSet/>
      <dgm:spPr/>
      <dgm:t>
        <a:bodyPr/>
        <a:lstStyle/>
        <a:p>
          <a:endParaRPr lang="lv-LV"/>
        </a:p>
      </dgm:t>
    </dgm:pt>
    <dgm:pt modelId="{487A4129-6FFF-4DB7-8F52-94E3F9EC3DE5}">
      <dgm:prSet phldrT="[Text]" custT="1"/>
      <dgm:spPr/>
      <dgm:t>
        <a:bodyPr/>
        <a:lstStyle/>
        <a:p>
          <a:r>
            <a:rPr lang="lv-LV" sz="2400" dirty="0" err="1">
              <a:latin typeface="Arial" panose="020B0604020202020204" pitchFamily="34" charset="0"/>
              <a:cs typeface="Arial" panose="020B0604020202020204" pitchFamily="34" charset="0"/>
            </a:rPr>
            <a:t>Starpministriju</a:t>
          </a:r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 skaņošana</a:t>
          </a:r>
        </a:p>
      </dgm:t>
    </dgm:pt>
    <dgm:pt modelId="{09C26B22-7D4A-4FA2-92E0-70B28A2B3EA4}" type="parTrans" cxnId="{5675E474-6AD9-4BFD-BA64-8D45ED6BE772}">
      <dgm:prSet/>
      <dgm:spPr/>
      <dgm:t>
        <a:bodyPr/>
        <a:lstStyle/>
        <a:p>
          <a:endParaRPr lang="lv-LV"/>
        </a:p>
      </dgm:t>
    </dgm:pt>
    <dgm:pt modelId="{8E9EB3FC-34B2-448B-978A-1FF28E86A9E1}" type="sibTrans" cxnId="{5675E474-6AD9-4BFD-BA64-8D45ED6BE772}">
      <dgm:prSet/>
      <dgm:spPr/>
      <dgm:t>
        <a:bodyPr/>
        <a:lstStyle/>
        <a:p>
          <a:endParaRPr lang="lv-LV"/>
        </a:p>
      </dgm:t>
    </dgm:pt>
    <dgm:pt modelId="{E062F6B7-CABC-41D5-8768-DF0878BACE13}" type="pres">
      <dgm:prSet presAssocID="{6B2635FA-D9F7-48F7-B850-9F384D0F3FFC}" presName="arrowDiagram" presStyleCnt="0">
        <dgm:presLayoutVars>
          <dgm:chMax val="5"/>
          <dgm:dir/>
          <dgm:resizeHandles val="exact"/>
        </dgm:presLayoutVars>
      </dgm:prSet>
      <dgm:spPr/>
    </dgm:pt>
    <dgm:pt modelId="{C256F27F-ADFB-413D-955D-27D9DCEE5C09}" type="pres">
      <dgm:prSet presAssocID="{6B2635FA-D9F7-48F7-B850-9F384D0F3FFC}" presName="arrow" presStyleLbl="bgShp" presStyleIdx="0" presStyleCnt="1" custScaleX="111875" custLinFactNeighborX="-11751" custLinFactNeighborY="-4804"/>
      <dgm:spPr/>
    </dgm:pt>
    <dgm:pt modelId="{4CFB81E9-F08C-4B6D-83C9-479B7F0CC4C7}" type="pres">
      <dgm:prSet presAssocID="{6B2635FA-D9F7-48F7-B850-9F384D0F3FFC}" presName="arrowDiagram4" presStyleCnt="0"/>
      <dgm:spPr/>
    </dgm:pt>
    <dgm:pt modelId="{681C6928-D199-4937-A06A-882D9B2B89C6}" type="pres">
      <dgm:prSet presAssocID="{F7F370E7-B2F0-459E-8880-4757C906F0ED}" presName="bullet4a" presStyleLbl="node1" presStyleIdx="0" presStyleCnt="4" custLinFactX="-192401" custLinFactNeighborX="-200000" custLinFactNeighborY="-88650"/>
      <dgm:spPr/>
    </dgm:pt>
    <dgm:pt modelId="{B295C8B2-3674-4271-B549-686C207F3F89}" type="pres">
      <dgm:prSet presAssocID="{F7F370E7-B2F0-459E-8880-4757C906F0ED}" presName="textBox4a" presStyleLbl="revTx" presStyleIdx="0" presStyleCnt="4" custScaleX="127746" custLinFactNeighborX="-66109" custLinFactNeighborY="14400">
        <dgm:presLayoutVars>
          <dgm:bulletEnabled val="1"/>
        </dgm:presLayoutVars>
      </dgm:prSet>
      <dgm:spPr/>
    </dgm:pt>
    <dgm:pt modelId="{D9D52F29-E3BB-4B90-A55C-D750AE6F9A84}" type="pres">
      <dgm:prSet presAssocID="{B6D45342-09C2-4E0B-A75D-9248E2324946}" presName="bullet4b" presStyleLbl="node1" presStyleIdx="1" presStyleCnt="4" custLinFactX="-15788" custLinFactNeighborX="-100000" custLinFactNeighborY="-28674"/>
      <dgm:spPr/>
    </dgm:pt>
    <dgm:pt modelId="{2356E4A6-7628-41D7-AEED-AB3623936E05}" type="pres">
      <dgm:prSet presAssocID="{B6D45342-09C2-4E0B-A75D-9248E2324946}" presName="textBox4b" presStyleLbl="revTx" presStyleIdx="1" presStyleCnt="4" custScaleX="128964" custScaleY="64753" custLinFactNeighborX="-25536" custLinFactNeighborY="-11470">
        <dgm:presLayoutVars>
          <dgm:bulletEnabled val="1"/>
        </dgm:presLayoutVars>
      </dgm:prSet>
      <dgm:spPr/>
    </dgm:pt>
    <dgm:pt modelId="{F96F5440-B587-43C8-B76C-81CE3D70A376}" type="pres">
      <dgm:prSet presAssocID="{487A4129-6FFF-4DB7-8F52-94E3F9EC3DE5}" presName="bullet4c" presStyleLbl="node1" presStyleIdx="2" presStyleCnt="4" custLinFactNeighborX="-83097" custLinFactNeighborY="-11305"/>
      <dgm:spPr/>
    </dgm:pt>
    <dgm:pt modelId="{A9D9A931-EE94-41ED-B3C5-2169EBB510ED}" type="pres">
      <dgm:prSet presAssocID="{487A4129-6FFF-4DB7-8F52-94E3F9EC3DE5}" presName="textBox4c" presStyleLbl="revTx" presStyleIdx="2" presStyleCnt="4" custScaleX="118984" custScaleY="40553" custLinFactNeighborX="-40325" custLinFactNeighborY="-17280">
        <dgm:presLayoutVars>
          <dgm:bulletEnabled val="1"/>
        </dgm:presLayoutVars>
      </dgm:prSet>
      <dgm:spPr/>
    </dgm:pt>
    <dgm:pt modelId="{6D72346B-ECB4-42E9-87C1-79BD44106F39}" type="pres">
      <dgm:prSet presAssocID="{E9ADC2BA-EDA2-488B-8866-936620C29B0B}" presName="bullet4d" presStyleLbl="node1" presStyleIdx="3" presStyleCnt="4" custLinFactNeighborX="-28718" custLinFactNeighborY="0"/>
      <dgm:spPr/>
    </dgm:pt>
    <dgm:pt modelId="{8DB23F00-D4AC-4382-9CE2-0E5B463230FD}" type="pres">
      <dgm:prSet presAssocID="{E9ADC2BA-EDA2-488B-8866-936620C29B0B}" presName="textBox4d" presStyleLbl="revTx" presStyleIdx="3" presStyleCnt="4" custScaleX="119157" custScaleY="20659" custLinFactNeighborX="-34954" custLinFactNeighborY="-24860">
        <dgm:presLayoutVars>
          <dgm:bulletEnabled val="1"/>
        </dgm:presLayoutVars>
      </dgm:prSet>
      <dgm:spPr/>
    </dgm:pt>
  </dgm:ptLst>
  <dgm:cxnLst>
    <dgm:cxn modelId="{BE644C34-F9A8-447A-8A5C-A13610B7FE28}" srcId="{6B2635FA-D9F7-48F7-B850-9F384D0F3FFC}" destId="{F7F370E7-B2F0-459E-8880-4757C906F0ED}" srcOrd="0" destOrd="0" parTransId="{1A734782-E76E-419C-9D2B-BBC5B063BF2D}" sibTransId="{00175D60-F819-4B71-8212-C99F0AE353C7}"/>
    <dgm:cxn modelId="{5675E474-6AD9-4BFD-BA64-8D45ED6BE772}" srcId="{6B2635FA-D9F7-48F7-B850-9F384D0F3FFC}" destId="{487A4129-6FFF-4DB7-8F52-94E3F9EC3DE5}" srcOrd="2" destOrd="0" parTransId="{09C26B22-7D4A-4FA2-92E0-70B28A2B3EA4}" sibTransId="{8E9EB3FC-34B2-448B-978A-1FF28E86A9E1}"/>
    <dgm:cxn modelId="{3CB2307C-201F-4585-95F1-6B7FC97B10DB}" srcId="{6B2635FA-D9F7-48F7-B850-9F384D0F3FFC}" destId="{B6D45342-09C2-4E0B-A75D-9248E2324946}" srcOrd="1" destOrd="0" parTransId="{8BFDBEA1-FE89-43A3-A9AA-28EC20B7E668}" sibTransId="{A16249A3-DCC8-46AB-8B45-C3003E4D0EBE}"/>
    <dgm:cxn modelId="{ED8D8080-0B9D-4BF0-BB8B-74EF286CDCFB}" type="presOf" srcId="{6B2635FA-D9F7-48F7-B850-9F384D0F3FFC}" destId="{E062F6B7-CABC-41D5-8768-DF0878BACE13}" srcOrd="0" destOrd="0" presId="urn:microsoft.com/office/officeart/2005/8/layout/arrow2"/>
    <dgm:cxn modelId="{D4C103AB-346B-44C7-9EA3-F8800D81CB9B}" type="presOf" srcId="{E9ADC2BA-EDA2-488B-8866-936620C29B0B}" destId="{8DB23F00-D4AC-4382-9CE2-0E5B463230FD}" srcOrd="0" destOrd="0" presId="urn:microsoft.com/office/officeart/2005/8/layout/arrow2"/>
    <dgm:cxn modelId="{6AFAA0D0-95F0-4003-BEA0-A0DF2D219847}" type="presOf" srcId="{F7F370E7-B2F0-459E-8880-4757C906F0ED}" destId="{B295C8B2-3674-4271-B549-686C207F3F89}" srcOrd="0" destOrd="0" presId="urn:microsoft.com/office/officeart/2005/8/layout/arrow2"/>
    <dgm:cxn modelId="{8C9ACED5-172F-4039-9575-3BED91C9B79F}" type="presOf" srcId="{487A4129-6FFF-4DB7-8F52-94E3F9EC3DE5}" destId="{A9D9A931-EE94-41ED-B3C5-2169EBB510ED}" srcOrd="0" destOrd="0" presId="urn:microsoft.com/office/officeart/2005/8/layout/arrow2"/>
    <dgm:cxn modelId="{167E36EC-5597-4423-B421-10FB280796B1}" type="presOf" srcId="{B6D45342-09C2-4E0B-A75D-9248E2324946}" destId="{2356E4A6-7628-41D7-AEED-AB3623936E05}" srcOrd="0" destOrd="0" presId="urn:microsoft.com/office/officeart/2005/8/layout/arrow2"/>
    <dgm:cxn modelId="{E37EF5F7-B669-4B75-9AAF-D6A82AD41AF0}" srcId="{6B2635FA-D9F7-48F7-B850-9F384D0F3FFC}" destId="{E9ADC2BA-EDA2-488B-8866-936620C29B0B}" srcOrd="3" destOrd="0" parTransId="{BA866A2D-99B5-4D1A-96C9-18B898C33B45}" sibTransId="{17D7C328-BB16-428E-AC20-E5F184E781A1}"/>
    <dgm:cxn modelId="{F8CD1D0C-011F-4566-A9D1-E2FD0223BDA2}" type="presParOf" srcId="{E062F6B7-CABC-41D5-8768-DF0878BACE13}" destId="{C256F27F-ADFB-413D-955D-27D9DCEE5C09}" srcOrd="0" destOrd="0" presId="urn:microsoft.com/office/officeart/2005/8/layout/arrow2"/>
    <dgm:cxn modelId="{533EAB15-B531-47CE-A12F-562B7B9E0A16}" type="presParOf" srcId="{E062F6B7-CABC-41D5-8768-DF0878BACE13}" destId="{4CFB81E9-F08C-4B6D-83C9-479B7F0CC4C7}" srcOrd="1" destOrd="0" presId="urn:microsoft.com/office/officeart/2005/8/layout/arrow2"/>
    <dgm:cxn modelId="{1D78A0BE-B7C1-4C9E-AE0C-88E31DF362E3}" type="presParOf" srcId="{4CFB81E9-F08C-4B6D-83C9-479B7F0CC4C7}" destId="{681C6928-D199-4937-A06A-882D9B2B89C6}" srcOrd="0" destOrd="0" presId="urn:microsoft.com/office/officeart/2005/8/layout/arrow2"/>
    <dgm:cxn modelId="{C25B7BC6-6644-445D-B6A5-6DA2A75EA354}" type="presParOf" srcId="{4CFB81E9-F08C-4B6D-83C9-479B7F0CC4C7}" destId="{B295C8B2-3674-4271-B549-686C207F3F89}" srcOrd="1" destOrd="0" presId="urn:microsoft.com/office/officeart/2005/8/layout/arrow2"/>
    <dgm:cxn modelId="{388BF20D-26AA-4BA1-9F92-B68200CF7A30}" type="presParOf" srcId="{4CFB81E9-F08C-4B6D-83C9-479B7F0CC4C7}" destId="{D9D52F29-E3BB-4B90-A55C-D750AE6F9A84}" srcOrd="2" destOrd="0" presId="urn:microsoft.com/office/officeart/2005/8/layout/arrow2"/>
    <dgm:cxn modelId="{98C96F20-763D-4561-B621-DB51AD037966}" type="presParOf" srcId="{4CFB81E9-F08C-4B6D-83C9-479B7F0CC4C7}" destId="{2356E4A6-7628-41D7-AEED-AB3623936E05}" srcOrd="3" destOrd="0" presId="urn:microsoft.com/office/officeart/2005/8/layout/arrow2"/>
    <dgm:cxn modelId="{4FEB24C6-9607-4AEC-9FE6-00B5A4CC1EC0}" type="presParOf" srcId="{4CFB81E9-F08C-4B6D-83C9-479B7F0CC4C7}" destId="{F96F5440-B587-43C8-B76C-81CE3D70A376}" srcOrd="4" destOrd="0" presId="urn:microsoft.com/office/officeart/2005/8/layout/arrow2"/>
    <dgm:cxn modelId="{041A46E2-EC45-4E89-8519-9368314E6EB7}" type="presParOf" srcId="{4CFB81E9-F08C-4B6D-83C9-479B7F0CC4C7}" destId="{A9D9A931-EE94-41ED-B3C5-2169EBB510ED}" srcOrd="5" destOrd="0" presId="urn:microsoft.com/office/officeart/2005/8/layout/arrow2"/>
    <dgm:cxn modelId="{AE577100-7963-43C9-8BA0-EE34918C1AF4}" type="presParOf" srcId="{4CFB81E9-F08C-4B6D-83C9-479B7F0CC4C7}" destId="{6D72346B-ECB4-42E9-87C1-79BD44106F39}" srcOrd="6" destOrd="0" presId="urn:microsoft.com/office/officeart/2005/8/layout/arrow2"/>
    <dgm:cxn modelId="{4E8059BE-C844-4B68-ABF6-E841BF52911C}" type="presParOf" srcId="{4CFB81E9-F08C-4B6D-83C9-479B7F0CC4C7}" destId="{8DB23F00-D4AC-4382-9CE2-0E5B463230FD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F1871B-53B4-4C8C-8CEE-CAF283DBDFBF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C95D6A64-D765-4A9A-896C-BDCBD228D451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sz="2400" i="1" dirty="0" err="1">
              <a:latin typeface="Arial" panose="020B0604020202020204" pitchFamily="34" charset="0"/>
              <a:cs typeface="Arial" panose="020B0604020202020204" pitchFamily="34" charset="0"/>
            </a:rPr>
            <a:t>Natura</a:t>
          </a:r>
          <a:r>
            <a:rPr lang="lv-LV" sz="2400" i="1" dirty="0">
              <a:latin typeface="Arial" panose="020B0604020202020204" pitchFamily="34" charset="0"/>
              <a:cs typeface="Arial" panose="020B0604020202020204" pitchFamily="34" charset="0"/>
            </a:rPr>
            <a:t> 2000 </a:t>
          </a:r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teritoriju tīkla pabeigšana – jaunās teritorijas</a:t>
          </a:r>
        </a:p>
      </dgm:t>
    </dgm:pt>
    <dgm:pt modelId="{77315ED2-1B9D-411E-9997-82306B3BB6E4}" type="parTrans" cxnId="{812E9C69-1C04-4286-A984-D042E19F738C}">
      <dgm:prSet/>
      <dgm:spPr/>
      <dgm:t>
        <a:bodyPr/>
        <a:lstStyle/>
        <a:p>
          <a:endParaRPr lang="lv-LV"/>
        </a:p>
      </dgm:t>
    </dgm:pt>
    <dgm:pt modelId="{940D2148-7ED3-483D-900B-D5C4B0669ED8}" type="sibTrans" cxnId="{812E9C69-1C04-4286-A984-D042E19F738C}">
      <dgm:prSet/>
      <dgm:spPr/>
      <dgm:t>
        <a:bodyPr/>
        <a:lstStyle/>
        <a:p>
          <a:endParaRPr lang="lv-LV"/>
        </a:p>
      </dgm:t>
    </dgm:pt>
    <dgm:pt modelId="{F2355F78-C057-448A-913A-0DB467448E3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Aizsardzības mērķu noteikšana  katrai </a:t>
          </a:r>
          <a:r>
            <a:rPr lang="lv-LV" sz="2400" i="1" dirty="0" err="1">
              <a:latin typeface="Arial" panose="020B0604020202020204" pitchFamily="34" charset="0"/>
              <a:cs typeface="Arial" panose="020B0604020202020204" pitchFamily="34" charset="0"/>
            </a:rPr>
            <a:t>Natura</a:t>
          </a:r>
          <a:r>
            <a:rPr lang="lv-LV" sz="2400" i="1" dirty="0">
              <a:latin typeface="Arial" panose="020B0604020202020204" pitchFamily="34" charset="0"/>
              <a:cs typeface="Arial" panose="020B0604020202020204" pitchFamily="34" charset="0"/>
            </a:rPr>
            <a:t> 2000 </a:t>
          </a:r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teritorijai –  grozījumi likumā «Par īpaši aizsargājamām dabas teritorijām».</a:t>
          </a:r>
        </a:p>
      </dgm:t>
    </dgm:pt>
    <dgm:pt modelId="{3A3B393A-393D-4B8D-A371-8F693D30CB90}" type="parTrans" cxnId="{468016D8-B140-422F-A5F1-1D35B2B50800}">
      <dgm:prSet/>
      <dgm:spPr/>
      <dgm:t>
        <a:bodyPr/>
        <a:lstStyle/>
        <a:p>
          <a:endParaRPr lang="lv-LV"/>
        </a:p>
      </dgm:t>
    </dgm:pt>
    <dgm:pt modelId="{50979B46-A4C2-4831-890A-8470963E3BAB}" type="sibTrans" cxnId="{468016D8-B140-422F-A5F1-1D35B2B50800}">
      <dgm:prSet/>
      <dgm:spPr/>
      <dgm:t>
        <a:bodyPr/>
        <a:lstStyle/>
        <a:p>
          <a:endParaRPr lang="lv-LV"/>
        </a:p>
      </dgm:t>
    </dgm:pt>
    <dgm:pt modelId="{B626787F-553B-42BC-9CE3-006128055074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Prasības biotopiem ārpus īpaši aizsargājamām dabas teritorijām</a:t>
          </a:r>
        </a:p>
      </dgm:t>
    </dgm:pt>
    <dgm:pt modelId="{F9F30890-BC89-49F1-8FA3-69429F4CC1C9}" type="parTrans" cxnId="{5DB6AD9D-5E43-4980-A797-F6BEC294D238}">
      <dgm:prSet/>
      <dgm:spPr/>
      <dgm:t>
        <a:bodyPr/>
        <a:lstStyle/>
        <a:p>
          <a:endParaRPr lang="lv-LV"/>
        </a:p>
      </dgm:t>
    </dgm:pt>
    <dgm:pt modelId="{A7D58960-C3C8-483B-8762-FC9157E6D409}" type="sibTrans" cxnId="{5DB6AD9D-5E43-4980-A797-F6BEC294D238}">
      <dgm:prSet/>
      <dgm:spPr/>
      <dgm:t>
        <a:bodyPr/>
        <a:lstStyle/>
        <a:p>
          <a:endParaRPr lang="lv-LV"/>
        </a:p>
      </dgm:t>
    </dgm:pt>
    <dgm:pt modelId="{8126238A-6C8A-4589-980C-707FD296CF7A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Kompensāciju sistēmas pilnveidošana</a:t>
          </a:r>
        </a:p>
      </dgm:t>
    </dgm:pt>
    <dgm:pt modelId="{12ADC752-191F-4DBC-AD89-5CF560EDACB2}" type="parTrans" cxnId="{799FB5B3-E4AF-4EDB-BBFC-7C76FE6AD7C6}">
      <dgm:prSet/>
      <dgm:spPr/>
      <dgm:t>
        <a:bodyPr/>
        <a:lstStyle/>
        <a:p>
          <a:endParaRPr lang="lv-LV"/>
        </a:p>
      </dgm:t>
    </dgm:pt>
    <dgm:pt modelId="{AD1FBD3F-58D6-4EA3-AEBB-08BE355910CF}" type="sibTrans" cxnId="{799FB5B3-E4AF-4EDB-BBFC-7C76FE6AD7C6}">
      <dgm:prSet/>
      <dgm:spPr/>
      <dgm:t>
        <a:bodyPr/>
        <a:lstStyle/>
        <a:p>
          <a:endParaRPr lang="lv-LV"/>
        </a:p>
      </dgm:t>
    </dgm:pt>
    <dgm:pt modelId="{0436260F-8281-4C5D-95CF-4A9F0F4C297C}" type="pres">
      <dgm:prSet presAssocID="{51F1871B-53B4-4C8C-8CEE-CAF283DBDFBF}" presName="Name0" presStyleCnt="0">
        <dgm:presLayoutVars>
          <dgm:chMax val="7"/>
          <dgm:chPref val="7"/>
          <dgm:dir/>
        </dgm:presLayoutVars>
      </dgm:prSet>
      <dgm:spPr/>
    </dgm:pt>
    <dgm:pt modelId="{C0A2C5EB-82EC-4827-B969-55FE925AF0F0}" type="pres">
      <dgm:prSet presAssocID="{51F1871B-53B4-4C8C-8CEE-CAF283DBDFBF}" presName="Name1" presStyleCnt="0"/>
      <dgm:spPr/>
    </dgm:pt>
    <dgm:pt modelId="{D7144948-98DE-4E58-A872-122CD47D24DC}" type="pres">
      <dgm:prSet presAssocID="{51F1871B-53B4-4C8C-8CEE-CAF283DBDFBF}" presName="cycle" presStyleCnt="0"/>
      <dgm:spPr/>
    </dgm:pt>
    <dgm:pt modelId="{A89CEF9A-B62A-4287-A1F2-5BC5BC203AC9}" type="pres">
      <dgm:prSet presAssocID="{51F1871B-53B4-4C8C-8CEE-CAF283DBDFBF}" presName="srcNode" presStyleLbl="node1" presStyleIdx="0" presStyleCnt="4"/>
      <dgm:spPr/>
    </dgm:pt>
    <dgm:pt modelId="{06AAB83E-8393-4147-98C2-DB08B009DB1A}" type="pres">
      <dgm:prSet presAssocID="{51F1871B-53B4-4C8C-8CEE-CAF283DBDFBF}" presName="conn" presStyleLbl="parChTrans1D2" presStyleIdx="0" presStyleCnt="1"/>
      <dgm:spPr/>
    </dgm:pt>
    <dgm:pt modelId="{07424B96-9A2D-44FB-B994-F8439BC6521A}" type="pres">
      <dgm:prSet presAssocID="{51F1871B-53B4-4C8C-8CEE-CAF283DBDFBF}" presName="extraNode" presStyleLbl="node1" presStyleIdx="0" presStyleCnt="4"/>
      <dgm:spPr/>
    </dgm:pt>
    <dgm:pt modelId="{33E58612-D257-40B8-9DB4-4CEFB2F0B187}" type="pres">
      <dgm:prSet presAssocID="{51F1871B-53B4-4C8C-8CEE-CAF283DBDFBF}" presName="dstNode" presStyleLbl="node1" presStyleIdx="0" presStyleCnt="4"/>
      <dgm:spPr/>
    </dgm:pt>
    <dgm:pt modelId="{6749D763-08BD-4B86-8B63-7700ED0454FD}" type="pres">
      <dgm:prSet presAssocID="{C95D6A64-D765-4A9A-896C-BDCBD228D451}" presName="text_1" presStyleLbl="node1" presStyleIdx="0" presStyleCnt="4" custLinFactNeighborX="-728" custLinFactNeighborY="4835">
        <dgm:presLayoutVars>
          <dgm:bulletEnabled val="1"/>
        </dgm:presLayoutVars>
      </dgm:prSet>
      <dgm:spPr/>
    </dgm:pt>
    <dgm:pt modelId="{729424A0-1C13-4A88-959F-6BB6FECF552A}" type="pres">
      <dgm:prSet presAssocID="{C95D6A64-D765-4A9A-896C-BDCBD228D451}" presName="accent_1" presStyleCnt="0"/>
      <dgm:spPr/>
    </dgm:pt>
    <dgm:pt modelId="{617B9FA5-FB72-4946-9E03-A97DA072A02B}" type="pres">
      <dgm:prSet presAssocID="{C95D6A64-D765-4A9A-896C-BDCBD228D451}" presName="accentRepeatNode" presStyleLbl="solidFgAcc1" presStyleIdx="0" presStyleCnt="4"/>
      <dgm:spPr/>
    </dgm:pt>
    <dgm:pt modelId="{05A74766-ADF0-4B57-B501-D4A22604EFF7}" type="pres">
      <dgm:prSet presAssocID="{F2355F78-C057-448A-913A-0DB467448E3C}" presName="text_2" presStyleLbl="node1" presStyleIdx="1" presStyleCnt="4" custScaleY="142379" custLinFactNeighborX="-260" custLinFactNeighborY="40131">
        <dgm:presLayoutVars>
          <dgm:bulletEnabled val="1"/>
        </dgm:presLayoutVars>
      </dgm:prSet>
      <dgm:spPr/>
    </dgm:pt>
    <dgm:pt modelId="{F9410EBF-64AA-47A9-8400-D59962B31C53}" type="pres">
      <dgm:prSet presAssocID="{F2355F78-C057-448A-913A-0DB467448E3C}" presName="accent_2" presStyleCnt="0"/>
      <dgm:spPr/>
    </dgm:pt>
    <dgm:pt modelId="{4E8D2F79-2869-4866-8951-064AC76727AB}" type="pres">
      <dgm:prSet presAssocID="{F2355F78-C057-448A-913A-0DB467448E3C}" presName="accentRepeatNode" presStyleLbl="solidFgAcc1" presStyleIdx="1" presStyleCnt="4" custLinFactNeighborX="-3211" custLinFactNeighborY="29965"/>
      <dgm:spPr/>
    </dgm:pt>
    <dgm:pt modelId="{E2A5BCC7-B333-423B-A84B-F4C0016162C2}" type="pres">
      <dgm:prSet presAssocID="{B626787F-553B-42BC-9CE3-006128055074}" presName="text_3" presStyleLbl="node1" presStyleIdx="2" presStyleCnt="4" custLinFactNeighborY="44475">
        <dgm:presLayoutVars>
          <dgm:bulletEnabled val="1"/>
        </dgm:presLayoutVars>
      </dgm:prSet>
      <dgm:spPr/>
    </dgm:pt>
    <dgm:pt modelId="{0EEF019F-CD5A-4BE3-B2F6-B254833CB738}" type="pres">
      <dgm:prSet presAssocID="{B626787F-553B-42BC-9CE3-006128055074}" presName="accent_3" presStyleCnt="0"/>
      <dgm:spPr/>
    </dgm:pt>
    <dgm:pt modelId="{CCD6FC89-EBAE-4E75-AF1D-6EEAF412596D}" type="pres">
      <dgm:prSet presAssocID="{B626787F-553B-42BC-9CE3-006128055074}" presName="accentRepeatNode" presStyleLbl="solidFgAcc1" presStyleIdx="2" presStyleCnt="4" custLinFactNeighborX="-13912" custLinFactNeighborY="35258"/>
      <dgm:spPr/>
    </dgm:pt>
    <dgm:pt modelId="{9E3F65BC-648B-4CBC-9A34-2A613F0EC6AD}" type="pres">
      <dgm:prSet presAssocID="{8126238A-6C8A-4589-980C-707FD296CF7A}" presName="text_4" presStyleLbl="node1" presStyleIdx="3" presStyleCnt="4" custLinFactNeighborX="492" custLinFactNeighborY="39107">
        <dgm:presLayoutVars>
          <dgm:bulletEnabled val="1"/>
        </dgm:presLayoutVars>
      </dgm:prSet>
      <dgm:spPr/>
    </dgm:pt>
    <dgm:pt modelId="{26524D8B-CBD3-419A-9CC3-4ADF95B73BB2}" type="pres">
      <dgm:prSet presAssocID="{8126238A-6C8A-4589-980C-707FD296CF7A}" presName="accent_4" presStyleCnt="0"/>
      <dgm:spPr/>
    </dgm:pt>
    <dgm:pt modelId="{A361678E-FEF7-4385-BE11-9A8747F67715}" type="pres">
      <dgm:prSet presAssocID="{8126238A-6C8A-4589-980C-707FD296CF7A}" presName="accentRepeatNode" presStyleLbl="solidFgAcc1" presStyleIdx="3" presStyleCnt="4" custLinFactNeighborX="-8589" custLinFactNeighborY="27573"/>
      <dgm:spPr/>
    </dgm:pt>
  </dgm:ptLst>
  <dgm:cxnLst>
    <dgm:cxn modelId="{C3C22F00-12B1-4873-974B-CF02C70F1D99}" type="presOf" srcId="{B626787F-553B-42BC-9CE3-006128055074}" destId="{E2A5BCC7-B333-423B-A84B-F4C0016162C2}" srcOrd="0" destOrd="0" presId="urn:microsoft.com/office/officeart/2008/layout/VerticalCurvedList"/>
    <dgm:cxn modelId="{0204EA18-D436-494B-8C75-ADD527EF1297}" type="presOf" srcId="{940D2148-7ED3-483D-900B-D5C4B0669ED8}" destId="{06AAB83E-8393-4147-98C2-DB08B009DB1A}" srcOrd="0" destOrd="0" presId="urn:microsoft.com/office/officeart/2008/layout/VerticalCurvedList"/>
    <dgm:cxn modelId="{31931B27-726D-427A-A4BB-DFD20CD38556}" type="presOf" srcId="{F2355F78-C057-448A-913A-0DB467448E3C}" destId="{05A74766-ADF0-4B57-B501-D4A22604EFF7}" srcOrd="0" destOrd="0" presId="urn:microsoft.com/office/officeart/2008/layout/VerticalCurvedList"/>
    <dgm:cxn modelId="{6BE4043A-BF0B-43C2-B3FF-02E7C53B29BF}" type="presOf" srcId="{C95D6A64-D765-4A9A-896C-BDCBD228D451}" destId="{6749D763-08BD-4B86-8B63-7700ED0454FD}" srcOrd="0" destOrd="0" presId="urn:microsoft.com/office/officeart/2008/layout/VerticalCurvedList"/>
    <dgm:cxn modelId="{812E9C69-1C04-4286-A984-D042E19F738C}" srcId="{51F1871B-53B4-4C8C-8CEE-CAF283DBDFBF}" destId="{C95D6A64-D765-4A9A-896C-BDCBD228D451}" srcOrd="0" destOrd="0" parTransId="{77315ED2-1B9D-411E-9997-82306B3BB6E4}" sibTransId="{940D2148-7ED3-483D-900B-D5C4B0669ED8}"/>
    <dgm:cxn modelId="{001B1399-7B7E-4748-B077-6CE7802114E6}" type="presOf" srcId="{51F1871B-53B4-4C8C-8CEE-CAF283DBDFBF}" destId="{0436260F-8281-4C5D-95CF-4A9F0F4C297C}" srcOrd="0" destOrd="0" presId="urn:microsoft.com/office/officeart/2008/layout/VerticalCurvedList"/>
    <dgm:cxn modelId="{5DB6AD9D-5E43-4980-A797-F6BEC294D238}" srcId="{51F1871B-53B4-4C8C-8CEE-CAF283DBDFBF}" destId="{B626787F-553B-42BC-9CE3-006128055074}" srcOrd="2" destOrd="0" parTransId="{F9F30890-BC89-49F1-8FA3-69429F4CC1C9}" sibTransId="{A7D58960-C3C8-483B-8762-FC9157E6D409}"/>
    <dgm:cxn modelId="{86AE9DAD-64A8-4888-BA54-B6F2FAD2B813}" type="presOf" srcId="{8126238A-6C8A-4589-980C-707FD296CF7A}" destId="{9E3F65BC-648B-4CBC-9A34-2A613F0EC6AD}" srcOrd="0" destOrd="0" presId="urn:microsoft.com/office/officeart/2008/layout/VerticalCurvedList"/>
    <dgm:cxn modelId="{799FB5B3-E4AF-4EDB-BBFC-7C76FE6AD7C6}" srcId="{51F1871B-53B4-4C8C-8CEE-CAF283DBDFBF}" destId="{8126238A-6C8A-4589-980C-707FD296CF7A}" srcOrd="3" destOrd="0" parTransId="{12ADC752-191F-4DBC-AD89-5CF560EDACB2}" sibTransId="{AD1FBD3F-58D6-4EA3-AEBB-08BE355910CF}"/>
    <dgm:cxn modelId="{468016D8-B140-422F-A5F1-1D35B2B50800}" srcId="{51F1871B-53B4-4C8C-8CEE-CAF283DBDFBF}" destId="{F2355F78-C057-448A-913A-0DB467448E3C}" srcOrd="1" destOrd="0" parTransId="{3A3B393A-393D-4B8D-A371-8F693D30CB90}" sibTransId="{50979B46-A4C2-4831-890A-8470963E3BAB}"/>
    <dgm:cxn modelId="{78F84492-B39E-473C-9044-993292E969A7}" type="presParOf" srcId="{0436260F-8281-4C5D-95CF-4A9F0F4C297C}" destId="{C0A2C5EB-82EC-4827-B969-55FE925AF0F0}" srcOrd="0" destOrd="0" presId="urn:microsoft.com/office/officeart/2008/layout/VerticalCurvedList"/>
    <dgm:cxn modelId="{F5D086E7-23D9-4251-8CFA-BB021C7EAFC1}" type="presParOf" srcId="{C0A2C5EB-82EC-4827-B969-55FE925AF0F0}" destId="{D7144948-98DE-4E58-A872-122CD47D24DC}" srcOrd="0" destOrd="0" presId="urn:microsoft.com/office/officeart/2008/layout/VerticalCurvedList"/>
    <dgm:cxn modelId="{61188AB6-7A23-4C6D-B2EA-BE9D485A0051}" type="presParOf" srcId="{D7144948-98DE-4E58-A872-122CD47D24DC}" destId="{A89CEF9A-B62A-4287-A1F2-5BC5BC203AC9}" srcOrd="0" destOrd="0" presId="urn:microsoft.com/office/officeart/2008/layout/VerticalCurvedList"/>
    <dgm:cxn modelId="{AA7B4BD6-C08C-4EFA-B562-2EDFB410E70C}" type="presParOf" srcId="{D7144948-98DE-4E58-A872-122CD47D24DC}" destId="{06AAB83E-8393-4147-98C2-DB08B009DB1A}" srcOrd="1" destOrd="0" presId="urn:microsoft.com/office/officeart/2008/layout/VerticalCurvedList"/>
    <dgm:cxn modelId="{20992423-9229-41F3-8100-1C3B587DDD9A}" type="presParOf" srcId="{D7144948-98DE-4E58-A872-122CD47D24DC}" destId="{07424B96-9A2D-44FB-B994-F8439BC6521A}" srcOrd="2" destOrd="0" presId="urn:microsoft.com/office/officeart/2008/layout/VerticalCurvedList"/>
    <dgm:cxn modelId="{0F262B54-EC63-46B8-A147-EB835FD33038}" type="presParOf" srcId="{D7144948-98DE-4E58-A872-122CD47D24DC}" destId="{33E58612-D257-40B8-9DB4-4CEFB2F0B187}" srcOrd="3" destOrd="0" presId="urn:microsoft.com/office/officeart/2008/layout/VerticalCurvedList"/>
    <dgm:cxn modelId="{4C6E4629-997B-45BA-9D7E-99B92C82FA78}" type="presParOf" srcId="{C0A2C5EB-82EC-4827-B969-55FE925AF0F0}" destId="{6749D763-08BD-4B86-8B63-7700ED0454FD}" srcOrd="1" destOrd="0" presId="urn:microsoft.com/office/officeart/2008/layout/VerticalCurvedList"/>
    <dgm:cxn modelId="{6A2D5F0C-14CF-4A5D-960C-915BABA53811}" type="presParOf" srcId="{C0A2C5EB-82EC-4827-B969-55FE925AF0F0}" destId="{729424A0-1C13-4A88-959F-6BB6FECF552A}" srcOrd="2" destOrd="0" presId="urn:microsoft.com/office/officeart/2008/layout/VerticalCurvedList"/>
    <dgm:cxn modelId="{B1453642-9B6D-4CA2-A920-25A2E446E4FB}" type="presParOf" srcId="{729424A0-1C13-4A88-959F-6BB6FECF552A}" destId="{617B9FA5-FB72-4946-9E03-A97DA072A02B}" srcOrd="0" destOrd="0" presId="urn:microsoft.com/office/officeart/2008/layout/VerticalCurvedList"/>
    <dgm:cxn modelId="{EFF350B7-A3A7-442E-8CAD-A15D83B11B85}" type="presParOf" srcId="{C0A2C5EB-82EC-4827-B969-55FE925AF0F0}" destId="{05A74766-ADF0-4B57-B501-D4A22604EFF7}" srcOrd="3" destOrd="0" presId="urn:microsoft.com/office/officeart/2008/layout/VerticalCurvedList"/>
    <dgm:cxn modelId="{256A9723-31D6-4249-9255-82FD0BE7F13B}" type="presParOf" srcId="{C0A2C5EB-82EC-4827-B969-55FE925AF0F0}" destId="{F9410EBF-64AA-47A9-8400-D59962B31C53}" srcOrd="4" destOrd="0" presId="urn:microsoft.com/office/officeart/2008/layout/VerticalCurvedList"/>
    <dgm:cxn modelId="{2F561DE9-93F4-4232-98DA-02CDD2A6D15B}" type="presParOf" srcId="{F9410EBF-64AA-47A9-8400-D59962B31C53}" destId="{4E8D2F79-2869-4866-8951-064AC76727AB}" srcOrd="0" destOrd="0" presId="urn:microsoft.com/office/officeart/2008/layout/VerticalCurvedList"/>
    <dgm:cxn modelId="{CE8B9A21-1D28-464A-8046-CE3FA1E7373B}" type="presParOf" srcId="{C0A2C5EB-82EC-4827-B969-55FE925AF0F0}" destId="{E2A5BCC7-B333-423B-A84B-F4C0016162C2}" srcOrd="5" destOrd="0" presId="urn:microsoft.com/office/officeart/2008/layout/VerticalCurvedList"/>
    <dgm:cxn modelId="{C13F3862-26A0-4FE3-9458-81B0D9549949}" type="presParOf" srcId="{C0A2C5EB-82EC-4827-B969-55FE925AF0F0}" destId="{0EEF019F-CD5A-4BE3-B2F6-B254833CB738}" srcOrd="6" destOrd="0" presId="urn:microsoft.com/office/officeart/2008/layout/VerticalCurvedList"/>
    <dgm:cxn modelId="{87375FB0-3789-4CC1-800B-5944E88CD171}" type="presParOf" srcId="{0EEF019F-CD5A-4BE3-B2F6-B254833CB738}" destId="{CCD6FC89-EBAE-4E75-AF1D-6EEAF412596D}" srcOrd="0" destOrd="0" presId="urn:microsoft.com/office/officeart/2008/layout/VerticalCurvedList"/>
    <dgm:cxn modelId="{6F824782-E8AE-4C24-9F50-0D67B72898F0}" type="presParOf" srcId="{C0A2C5EB-82EC-4827-B969-55FE925AF0F0}" destId="{9E3F65BC-648B-4CBC-9A34-2A613F0EC6AD}" srcOrd="7" destOrd="0" presId="urn:microsoft.com/office/officeart/2008/layout/VerticalCurvedList"/>
    <dgm:cxn modelId="{B123E31A-21A7-455C-9BC0-E2D82742016C}" type="presParOf" srcId="{C0A2C5EB-82EC-4827-B969-55FE925AF0F0}" destId="{26524D8B-CBD3-419A-9CC3-4ADF95B73BB2}" srcOrd="8" destOrd="0" presId="urn:microsoft.com/office/officeart/2008/layout/VerticalCurvedList"/>
    <dgm:cxn modelId="{5CF3E6ED-15BD-48E3-B79C-18FB902F9BC4}" type="presParOf" srcId="{26524D8B-CBD3-419A-9CC3-4ADF95B73BB2}" destId="{A361678E-FEF7-4385-BE11-9A8747F677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84B8F2-64D9-4183-98C8-7FF323F61F78}" type="doc">
      <dgm:prSet loTypeId="urn:microsoft.com/office/officeart/2005/8/layout/vList2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lv-LV"/>
        </a:p>
      </dgm:t>
    </dgm:pt>
    <dgm:pt modelId="{7130A147-C136-4A16-BEAA-98DFDA1DCEA4}">
      <dgm:prSet phldrT="[Text]" custT="1"/>
      <dgm:spPr/>
      <dgm:t>
        <a:bodyPr/>
        <a:lstStyle/>
        <a:p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Ekosistēmu atjaunošana: atjaunot vismaz 20% no ES sauszemes un jūras teritorijām līdz 2030. gadam; 100% līdz 2050.gadam;</a:t>
          </a:r>
          <a:endParaRPr lang="lv-LV" sz="2400" dirty="0"/>
        </a:p>
      </dgm:t>
    </dgm:pt>
    <dgm:pt modelId="{A2E1DBF3-A859-49BB-84DC-24AF4B9EEA07}" type="parTrans" cxnId="{802B90BE-0D84-4AC2-A421-0CCBC2A1BEB2}">
      <dgm:prSet/>
      <dgm:spPr/>
      <dgm:t>
        <a:bodyPr/>
        <a:lstStyle/>
        <a:p>
          <a:endParaRPr lang="lv-LV"/>
        </a:p>
      </dgm:t>
    </dgm:pt>
    <dgm:pt modelId="{DAEF7D12-BE5C-4C9E-A903-E5091EFCD528}" type="sibTrans" cxnId="{802B90BE-0D84-4AC2-A421-0CCBC2A1BEB2}">
      <dgm:prSet/>
      <dgm:spPr/>
      <dgm:t>
        <a:bodyPr/>
        <a:lstStyle/>
        <a:p>
          <a:endParaRPr lang="lv-LV"/>
        </a:p>
      </dgm:t>
    </dgm:pt>
    <dgm:pt modelId="{FF940C88-09C0-4D56-AB99-696DA76E6FE2}">
      <dgm:prSet phldrT="[Text]" custT="1"/>
      <dgm:spPr/>
      <dgm:t>
        <a:bodyPr/>
        <a:lstStyle/>
        <a:p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Bioloģiskās daudzveidības uzlabošana: veicināt sugu un biotopu labvēlīgu aizsardzības stāvokli; </a:t>
          </a:r>
          <a:endParaRPr lang="lv-LV" sz="2400" dirty="0"/>
        </a:p>
      </dgm:t>
    </dgm:pt>
    <dgm:pt modelId="{6280A293-E105-4150-82BC-E65FA891A946}" type="parTrans" cxnId="{E0EC6DD2-088B-4165-90C7-04528CD4CEC8}">
      <dgm:prSet/>
      <dgm:spPr/>
      <dgm:t>
        <a:bodyPr/>
        <a:lstStyle/>
        <a:p>
          <a:endParaRPr lang="lv-LV"/>
        </a:p>
      </dgm:t>
    </dgm:pt>
    <dgm:pt modelId="{621D9E7F-1966-496F-9849-3C17E8C39477}" type="sibTrans" cxnId="{E0EC6DD2-088B-4165-90C7-04528CD4CEC8}">
      <dgm:prSet/>
      <dgm:spPr/>
      <dgm:t>
        <a:bodyPr/>
        <a:lstStyle/>
        <a:p>
          <a:endParaRPr lang="lv-LV"/>
        </a:p>
      </dgm:t>
    </dgm:pt>
    <dgm:pt modelId="{53CDABC9-074B-4E67-8019-CD5119A4337F}">
      <dgm:prSet phldrT="[Text]" custT="1"/>
      <dgm:spPr/>
      <dgm:t>
        <a:bodyPr/>
        <a:lstStyle/>
        <a:p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Pilsētu zaļās teritoriju veidošana: palielināt zaļās zonas pilsētās, lai mazinātu karstuma salu efektu un veicinātu rekreācijas iespējas; </a:t>
          </a:r>
          <a:endParaRPr lang="lv-LV" sz="2400" dirty="0"/>
        </a:p>
      </dgm:t>
    </dgm:pt>
    <dgm:pt modelId="{F1B9A7B5-5296-4758-A14C-1787A967FEFE}" type="parTrans" cxnId="{AF90486C-F7A1-4211-B8C9-1512A6DD1087}">
      <dgm:prSet/>
      <dgm:spPr/>
      <dgm:t>
        <a:bodyPr/>
        <a:lstStyle/>
        <a:p>
          <a:endParaRPr lang="lv-LV"/>
        </a:p>
      </dgm:t>
    </dgm:pt>
    <dgm:pt modelId="{9A9A165E-6163-4E54-AB92-277712ADECB1}" type="sibTrans" cxnId="{AF90486C-F7A1-4211-B8C9-1512A6DD1087}">
      <dgm:prSet/>
      <dgm:spPr/>
      <dgm:t>
        <a:bodyPr/>
        <a:lstStyle/>
        <a:p>
          <a:endParaRPr lang="lv-LV"/>
        </a:p>
      </dgm:t>
    </dgm:pt>
    <dgm:pt modelId="{268672AF-CAC1-4BDA-A71D-83F0CAE7B44A}">
      <dgm:prSet phldrT="[Text]" custT="1"/>
      <dgm:spPr/>
      <dgm:t>
        <a:bodyPr/>
        <a:lstStyle/>
        <a:p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Ilgtspējīgu lauksaimniecība: veicināt ilgtspējīgas lauksaimniecības prakses, kas palīdzēs saglabāt un atjaunot dabas resursus;</a:t>
          </a:r>
          <a:endParaRPr lang="lv-LV" sz="2400" dirty="0"/>
        </a:p>
      </dgm:t>
    </dgm:pt>
    <dgm:pt modelId="{EFE51FE9-E541-4759-99AD-6C35224C06A0}" type="parTrans" cxnId="{B882160B-E70D-4A14-AD9A-FD56719B110F}">
      <dgm:prSet/>
      <dgm:spPr/>
      <dgm:t>
        <a:bodyPr/>
        <a:lstStyle/>
        <a:p>
          <a:endParaRPr lang="lv-LV"/>
        </a:p>
      </dgm:t>
    </dgm:pt>
    <dgm:pt modelId="{0894E94B-C681-4AF2-9087-3E4F43F48666}" type="sibTrans" cxnId="{B882160B-E70D-4A14-AD9A-FD56719B110F}">
      <dgm:prSet/>
      <dgm:spPr/>
      <dgm:t>
        <a:bodyPr/>
        <a:lstStyle/>
        <a:p>
          <a:endParaRPr lang="lv-LV"/>
        </a:p>
      </dgm:t>
    </dgm:pt>
    <dgm:pt modelId="{C7B70B63-E049-4ACB-A301-E15D1FAC5E17}">
      <dgm:prSet phldrT="[Text]" custT="1"/>
      <dgm:spPr/>
      <dgm:t>
        <a:bodyPr/>
        <a:lstStyle/>
        <a:p>
          <a:r>
            <a:rPr lang="lv-LV" sz="2400" dirty="0">
              <a:latin typeface="Arial" panose="020B0604020202020204" pitchFamily="34" charset="0"/>
              <a:cs typeface="Arial" panose="020B0604020202020204" pitchFamily="34" charset="0"/>
            </a:rPr>
            <a:t>Divu gadu laikā jāizstrādā nacionālie dabas atjaunošanas plāni. </a:t>
          </a:r>
          <a:endParaRPr lang="lv-LV" sz="2400" dirty="0"/>
        </a:p>
      </dgm:t>
    </dgm:pt>
    <dgm:pt modelId="{9B4D4773-9FBB-4B4E-8872-1E254182173A}" type="parTrans" cxnId="{FE2CF3BB-305B-4742-A2A2-619297C8B073}">
      <dgm:prSet/>
      <dgm:spPr/>
      <dgm:t>
        <a:bodyPr/>
        <a:lstStyle/>
        <a:p>
          <a:endParaRPr lang="lv-LV"/>
        </a:p>
      </dgm:t>
    </dgm:pt>
    <dgm:pt modelId="{CA1AE35F-FA67-4272-9EB8-E60BF17C4E46}" type="sibTrans" cxnId="{FE2CF3BB-305B-4742-A2A2-619297C8B073}">
      <dgm:prSet/>
      <dgm:spPr/>
      <dgm:t>
        <a:bodyPr/>
        <a:lstStyle/>
        <a:p>
          <a:endParaRPr lang="lv-LV"/>
        </a:p>
      </dgm:t>
    </dgm:pt>
    <dgm:pt modelId="{5DACF86F-9604-423D-B082-D7F060554749}" type="pres">
      <dgm:prSet presAssocID="{DD84B8F2-64D9-4183-98C8-7FF323F61F78}" presName="linear" presStyleCnt="0">
        <dgm:presLayoutVars>
          <dgm:animLvl val="lvl"/>
          <dgm:resizeHandles val="exact"/>
        </dgm:presLayoutVars>
      </dgm:prSet>
      <dgm:spPr/>
    </dgm:pt>
    <dgm:pt modelId="{D09BBC5F-6163-4D34-86A7-5DAB76F08B03}" type="pres">
      <dgm:prSet presAssocID="{7130A147-C136-4A16-BEAA-98DFDA1DCEA4}" presName="parentText" presStyleLbl="node1" presStyleIdx="0" presStyleCnt="5" custLinFactNeighborX="5236" custLinFactNeighborY="1557">
        <dgm:presLayoutVars>
          <dgm:chMax val="0"/>
          <dgm:bulletEnabled val="1"/>
        </dgm:presLayoutVars>
      </dgm:prSet>
      <dgm:spPr/>
    </dgm:pt>
    <dgm:pt modelId="{5C37438A-BB95-4611-8287-B8ABBC5A4B83}" type="pres">
      <dgm:prSet presAssocID="{DAEF7D12-BE5C-4C9E-A903-E5091EFCD528}" presName="spacer" presStyleCnt="0"/>
      <dgm:spPr/>
    </dgm:pt>
    <dgm:pt modelId="{42C79453-29D0-4E3B-82A7-5270EF26576C}" type="pres">
      <dgm:prSet presAssocID="{FF940C88-09C0-4D56-AB99-696DA76E6FE2}" presName="parentText" presStyleLbl="node1" presStyleIdx="1" presStyleCnt="5" custLinFactNeighborX="5236" custLinFactNeighborY="-43843">
        <dgm:presLayoutVars>
          <dgm:chMax val="0"/>
          <dgm:bulletEnabled val="1"/>
        </dgm:presLayoutVars>
      </dgm:prSet>
      <dgm:spPr/>
    </dgm:pt>
    <dgm:pt modelId="{49F4DE92-7ABC-4573-A284-34BAF7BCA623}" type="pres">
      <dgm:prSet presAssocID="{621D9E7F-1966-496F-9849-3C17E8C39477}" presName="spacer" presStyleCnt="0"/>
      <dgm:spPr/>
    </dgm:pt>
    <dgm:pt modelId="{96F22F51-A7C8-4467-A225-EF1692167D9C}" type="pres">
      <dgm:prSet presAssocID="{53CDABC9-074B-4E67-8019-CD5119A4337F}" presName="parentText" presStyleLbl="node1" presStyleIdx="2" presStyleCnt="5" custScaleY="105382">
        <dgm:presLayoutVars>
          <dgm:chMax val="0"/>
          <dgm:bulletEnabled val="1"/>
        </dgm:presLayoutVars>
      </dgm:prSet>
      <dgm:spPr/>
    </dgm:pt>
    <dgm:pt modelId="{B91DA2B1-B8D4-42C6-B245-DEA32F74F184}" type="pres">
      <dgm:prSet presAssocID="{9A9A165E-6163-4E54-AB92-277712ADECB1}" presName="spacer" presStyleCnt="0"/>
      <dgm:spPr/>
    </dgm:pt>
    <dgm:pt modelId="{D51948F6-A64E-4A77-84A2-D6A62FFEB86B}" type="pres">
      <dgm:prSet presAssocID="{268672AF-CAC1-4BDA-A71D-83F0CAE7B44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CB3E57F-E012-4DCB-9D4A-4EBB96434613}" type="pres">
      <dgm:prSet presAssocID="{0894E94B-C681-4AF2-9087-3E4F43F48666}" presName="spacer" presStyleCnt="0"/>
      <dgm:spPr/>
    </dgm:pt>
    <dgm:pt modelId="{F6CC28A6-3273-4F52-9AA5-FE4B1F68CB15}" type="pres">
      <dgm:prSet presAssocID="{C7B70B63-E049-4ACB-A301-E15D1FAC5E17}" presName="parentText" presStyleLbl="node1" presStyleIdx="4" presStyleCnt="5" custScaleY="56282">
        <dgm:presLayoutVars>
          <dgm:chMax val="0"/>
          <dgm:bulletEnabled val="1"/>
        </dgm:presLayoutVars>
      </dgm:prSet>
      <dgm:spPr/>
    </dgm:pt>
  </dgm:ptLst>
  <dgm:cxnLst>
    <dgm:cxn modelId="{73C6D406-34F5-41CD-A2F1-7590A218143C}" type="presOf" srcId="{7130A147-C136-4A16-BEAA-98DFDA1DCEA4}" destId="{D09BBC5F-6163-4D34-86A7-5DAB76F08B03}" srcOrd="0" destOrd="0" presId="urn:microsoft.com/office/officeart/2005/8/layout/vList2"/>
    <dgm:cxn modelId="{B882160B-E70D-4A14-AD9A-FD56719B110F}" srcId="{DD84B8F2-64D9-4183-98C8-7FF323F61F78}" destId="{268672AF-CAC1-4BDA-A71D-83F0CAE7B44A}" srcOrd="3" destOrd="0" parTransId="{EFE51FE9-E541-4759-99AD-6C35224C06A0}" sibTransId="{0894E94B-C681-4AF2-9087-3E4F43F48666}"/>
    <dgm:cxn modelId="{E58E7B33-036A-48C7-9D5A-D7DEFA30A9CB}" type="presOf" srcId="{C7B70B63-E049-4ACB-A301-E15D1FAC5E17}" destId="{F6CC28A6-3273-4F52-9AA5-FE4B1F68CB15}" srcOrd="0" destOrd="0" presId="urn:microsoft.com/office/officeart/2005/8/layout/vList2"/>
    <dgm:cxn modelId="{79856236-20C9-43EF-A5CA-1614AC708698}" type="presOf" srcId="{FF940C88-09C0-4D56-AB99-696DA76E6FE2}" destId="{42C79453-29D0-4E3B-82A7-5270EF26576C}" srcOrd="0" destOrd="0" presId="urn:microsoft.com/office/officeart/2005/8/layout/vList2"/>
    <dgm:cxn modelId="{AF90486C-F7A1-4211-B8C9-1512A6DD1087}" srcId="{DD84B8F2-64D9-4183-98C8-7FF323F61F78}" destId="{53CDABC9-074B-4E67-8019-CD5119A4337F}" srcOrd="2" destOrd="0" parTransId="{F1B9A7B5-5296-4758-A14C-1787A967FEFE}" sibTransId="{9A9A165E-6163-4E54-AB92-277712ADECB1}"/>
    <dgm:cxn modelId="{6628A46D-A280-4B9C-A690-4CCC3E17CD0F}" type="presOf" srcId="{268672AF-CAC1-4BDA-A71D-83F0CAE7B44A}" destId="{D51948F6-A64E-4A77-84A2-D6A62FFEB86B}" srcOrd="0" destOrd="0" presId="urn:microsoft.com/office/officeart/2005/8/layout/vList2"/>
    <dgm:cxn modelId="{FE2CF3BB-305B-4742-A2A2-619297C8B073}" srcId="{DD84B8F2-64D9-4183-98C8-7FF323F61F78}" destId="{C7B70B63-E049-4ACB-A301-E15D1FAC5E17}" srcOrd="4" destOrd="0" parTransId="{9B4D4773-9FBB-4B4E-8872-1E254182173A}" sibTransId="{CA1AE35F-FA67-4272-9EB8-E60BF17C4E46}"/>
    <dgm:cxn modelId="{802B90BE-0D84-4AC2-A421-0CCBC2A1BEB2}" srcId="{DD84B8F2-64D9-4183-98C8-7FF323F61F78}" destId="{7130A147-C136-4A16-BEAA-98DFDA1DCEA4}" srcOrd="0" destOrd="0" parTransId="{A2E1DBF3-A859-49BB-84DC-24AF4B9EEA07}" sibTransId="{DAEF7D12-BE5C-4C9E-A903-E5091EFCD528}"/>
    <dgm:cxn modelId="{E0EC6DD2-088B-4165-90C7-04528CD4CEC8}" srcId="{DD84B8F2-64D9-4183-98C8-7FF323F61F78}" destId="{FF940C88-09C0-4D56-AB99-696DA76E6FE2}" srcOrd="1" destOrd="0" parTransId="{6280A293-E105-4150-82BC-E65FA891A946}" sibTransId="{621D9E7F-1966-496F-9849-3C17E8C39477}"/>
    <dgm:cxn modelId="{47FA91E0-EF6B-4540-B2CF-D0BAFBA05531}" type="presOf" srcId="{53CDABC9-074B-4E67-8019-CD5119A4337F}" destId="{96F22F51-A7C8-4467-A225-EF1692167D9C}" srcOrd="0" destOrd="0" presId="urn:microsoft.com/office/officeart/2005/8/layout/vList2"/>
    <dgm:cxn modelId="{2E06C8E5-ED14-4265-AA3F-77174AACE732}" type="presOf" srcId="{DD84B8F2-64D9-4183-98C8-7FF323F61F78}" destId="{5DACF86F-9604-423D-B082-D7F060554749}" srcOrd="0" destOrd="0" presId="urn:microsoft.com/office/officeart/2005/8/layout/vList2"/>
    <dgm:cxn modelId="{36BA3B5C-DCF8-4C75-B2DD-AB5F21978787}" type="presParOf" srcId="{5DACF86F-9604-423D-B082-D7F060554749}" destId="{D09BBC5F-6163-4D34-86A7-5DAB76F08B03}" srcOrd="0" destOrd="0" presId="urn:microsoft.com/office/officeart/2005/8/layout/vList2"/>
    <dgm:cxn modelId="{049D8FC5-D9E8-4068-80AA-1815BF9F32A7}" type="presParOf" srcId="{5DACF86F-9604-423D-B082-D7F060554749}" destId="{5C37438A-BB95-4611-8287-B8ABBC5A4B83}" srcOrd="1" destOrd="0" presId="urn:microsoft.com/office/officeart/2005/8/layout/vList2"/>
    <dgm:cxn modelId="{026D6C7D-E094-4E5F-9693-B43F9D8C496E}" type="presParOf" srcId="{5DACF86F-9604-423D-B082-D7F060554749}" destId="{42C79453-29D0-4E3B-82A7-5270EF26576C}" srcOrd="2" destOrd="0" presId="urn:microsoft.com/office/officeart/2005/8/layout/vList2"/>
    <dgm:cxn modelId="{99079874-28DE-4A98-9262-F8E34B8470D3}" type="presParOf" srcId="{5DACF86F-9604-423D-B082-D7F060554749}" destId="{49F4DE92-7ABC-4573-A284-34BAF7BCA623}" srcOrd="3" destOrd="0" presId="urn:microsoft.com/office/officeart/2005/8/layout/vList2"/>
    <dgm:cxn modelId="{3C607D99-5B1F-42B7-9E4B-753B590BA272}" type="presParOf" srcId="{5DACF86F-9604-423D-B082-D7F060554749}" destId="{96F22F51-A7C8-4467-A225-EF1692167D9C}" srcOrd="4" destOrd="0" presId="urn:microsoft.com/office/officeart/2005/8/layout/vList2"/>
    <dgm:cxn modelId="{F52A4CB2-8F12-49BF-91E1-B6064A980493}" type="presParOf" srcId="{5DACF86F-9604-423D-B082-D7F060554749}" destId="{B91DA2B1-B8D4-42C6-B245-DEA32F74F184}" srcOrd="5" destOrd="0" presId="urn:microsoft.com/office/officeart/2005/8/layout/vList2"/>
    <dgm:cxn modelId="{CC07113D-F378-445F-BA3D-5F5F318FA2B9}" type="presParOf" srcId="{5DACF86F-9604-423D-B082-D7F060554749}" destId="{D51948F6-A64E-4A77-84A2-D6A62FFEB86B}" srcOrd="6" destOrd="0" presId="urn:microsoft.com/office/officeart/2005/8/layout/vList2"/>
    <dgm:cxn modelId="{A0D31FD3-FC1D-4DE8-A4E3-58067FEFCE64}" type="presParOf" srcId="{5DACF86F-9604-423D-B082-D7F060554749}" destId="{2CB3E57F-E012-4DCB-9D4A-4EBB96434613}" srcOrd="7" destOrd="0" presId="urn:microsoft.com/office/officeart/2005/8/layout/vList2"/>
    <dgm:cxn modelId="{61C22543-B18F-43BA-9BD3-56E28D908D8B}" type="presParOf" srcId="{5DACF86F-9604-423D-B082-D7F060554749}" destId="{F6CC28A6-3273-4F52-9AA5-FE4B1F68CB1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C76C7-29F5-46F0-BD4E-7BBEE091FC14}">
      <dsp:nvSpPr>
        <dsp:cNvPr id="0" name=""/>
        <dsp:cNvSpPr/>
      </dsp:nvSpPr>
      <dsp:spPr>
        <a:xfrm>
          <a:off x="217027" y="1655603"/>
          <a:ext cx="11537330" cy="1315313"/>
        </a:xfrm>
        <a:prstGeom prst="notchedRightArrow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F63B2-9D49-40BB-B871-F8801F866CE7}">
      <dsp:nvSpPr>
        <dsp:cNvPr id="0" name=""/>
        <dsp:cNvSpPr/>
      </dsp:nvSpPr>
      <dsp:spPr>
        <a:xfrm>
          <a:off x="128971" y="0"/>
          <a:ext cx="2034129" cy="174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MK izskata informatīvo ziņojumu </a:t>
          </a:r>
          <a:r>
            <a:rPr lang="lv-LV" sz="1200" kern="1200" dirty="0">
              <a:latin typeface="Arial" panose="020B0604020202020204" pitchFamily="34" charset="0"/>
            </a:rPr>
            <a:t>“Par pasākumiem aizsargājamo biotopu izplatības un kvalitātes apzināšanai”, un </a:t>
          </a:r>
          <a:r>
            <a:rPr lang="lv-LV" sz="12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apstiprina </a:t>
          </a:r>
          <a:r>
            <a:rPr lang="lv-LV" sz="1200" kern="1200" dirty="0">
              <a:latin typeface="Arial" panose="020B0604020202020204" pitchFamily="34" charset="0"/>
            </a:rPr>
            <a:t>aizsargājamo biotopu </a:t>
          </a:r>
          <a:r>
            <a:rPr lang="lv-LV" sz="12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kartēšanas pamatprincipus</a:t>
          </a:r>
          <a:r>
            <a:rPr lang="lv-LV" sz="1200" kern="1200" dirty="0">
              <a:latin typeface="Arial" panose="020B0604020202020204" pitchFamily="34" charset="0"/>
            </a:rPr>
            <a:t>, kā arī </a:t>
          </a:r>
          <a:r>
            <a:rPr lang="lv-LV" sz="12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uzdod</a:t>
          </a:r>
          <a:r>
            <a:rPr lang="lv-LV" sz="1200" kern="1200" dirty="0">
              <a:latin typeface="Arial" panose="020B0604020202020204" pitchFamily="34" charset="0"/>
            </a:rPr>
            <a:t> </a:t>
          </a:r>
          <a:r>
            <a:rPr lang="lv-LV" sz="12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sagatavot </a:t>
          </a:r>
          <a:r>
            <a:rPr lang="lv-LV" sz="1200" kern="1200" dirty="0">
              <a:latin typeface="Arial" panose="020B0604020202020204" pitchFamily="34" charset="0"/>
            </a:rPr>
            <a:t>ziņojumu par kartēšanas rezultātiem</a:t>
          </a:r>
          <a:endParaRPr lang="lv-LV" sz="1200" kern="1200" dirty="0"/>
        </a:p>
      </dsp:txBody>
      <dsp:txXfrm>
        <a:off x="128971" y="0"/>
        <a:ext cx="2034129" cy="1744448"/>
      </dsp:txXfrm>
    </dsp:sp>
    <dsp:sp modelId="{6B6D055C-13E5-455B-BF12-BDD2C4A808ED}">
      <dsp:nvSpPr>
        <dsp:cNvPr id="0" name=""/>
        <dsp:cNvSpPr/>
      </dsp:nvSpPr>
      <dsp:spPr>
        <a:xfrm>
          <a:off x="902262" y="2064017"/>
          <a:ext cx="436112" cy="436112"/>
        </a:xfrm>
        <a:prstGeom prst="ellipse">
          <a:avLst/>
        </a:prstGeom>
        <a:solidFill>
          <a:srgbClr val="29702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E6465-79F8-4F37-912F-3C0206651D09}">
      <dsp:nvSpPr>
        <dsp:cNvPr id="0" name=""/>
        <dsp:cNvSpPr/>
      </dsp:nvSpPr>
      <dsp:spPr>
        <a:xfrm>
          <a:off x="2189629" y="2800676"/>
          <a:ext cx="2047654" cy="1499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Apstiprināta</a:t>
          </a:r>
          <a:r>
            <a:rPr lang="lv-LV" sz="1400" kern="1200" dirty="0">
              <a:latin typeface="Arial" panose="020B0604020202020204" pitchFamily="34" charset="0"/>
              <a:cs typeface="Arial" panose="020B0604020202020204" pitchFamily="34" charset="0"/>
            </a:rPr>
            <a:t> ES nozīmes biotopu izplatības un kvalitātes apzināšanas un </a:t>
          </a:r>
          <a:r>
            <a:rPr lang="lv-LV" sz="14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darbu organizācijas metodika</a:t>
          </a:r>
          <a:br>
            <a:rPr lang="lv-LV" sz="1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lv-LV" sz="1400" kern="1200" dirty="0">
              <a:latin typeface="Arial" panose="020B0604020202020204" pitchFamily="34" charset="0"/>
              <a:cs typeface="Arial" panose="020B0604020202020204" pitchFamily="34" charset="0"/>
            </a:rPr>
            <a:t>(Saskaņota ar ZM)</a:t>
          </a:r>
          <a:endParaRPr lang="lv-LV" sz="1400" kern="1200" dirty="0"/>
        </a:p>
      </dsp:txBody>
      <dsp:txXfrm>
        <a:off x="2189629" y="2800676"/>
        <a:ext cx="2047654" cy="1499108"/>
      </dsp:txXfrm>
    </dsp:sp>
    <dsp:sp modelId="{AC568EC7-365F-4E9E-8F86-AA0FF64EAABC}">
      <dsp:nvSpPr>
        <dsp:cNvPr id="0" name=""/>
        <dsp:cNvSpPr/>
      </dsp:nvSpPr>
      <dsp:spPr>
        <a:xfrm>
          <a:off x="2928653" y="2064017"/>
          <a:ext cx="436112" cy="436112"/>
        </a:xfrm>
        <a:prstGeom prst="ellipse">
          <a:avLst/>
        </a:prstGeom>
        <a:solidFill>
          <a:srgbClr val="29702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9CB6DA-073D-433D-8497-3462C3976030}">
      <dsp:nvSpPr>
        <dsp:cNvPr id="0" name=""/>
        <dsp:cNvSpPr/>
      </dsp:nvSpPr>
      <dsp:spPr>
        <a:xfrm>
          <a:off x="4263811" y="0"/>
          <a:ext cx="2037509" cy="174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Arial" panose="020B0604020202020204" pitchFamily="34" charset="0"/>
            </a:rPr>
            <a:t>Lauku darbi, </a:t>
          </a:r>
          <a:r>
            <a:rPr lang="lv-LV" sz="14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datu pārbaude, zemes īpašnieku informēšana</a:t>
          </a:r>
          <a:r>
            <a:rPr lang="lv-LV" sz="1400" kern="1200" dirty="0">
              <a:latin typeface="Arial" panose="020B0604020202020204" pitchFamily="34" charset="0"/>
            </a:rPr>
            <a:t> (par kartēšanas uzsākšanu, konstatētajiem biotopiem</a:t>
          </a:r>
          <a:r>
            <a:rPr lang="lv-LV" sz="1000" kern="1200" dirty="0">
              <a:latin typeface="Arial" panose="020B0604020202020204" pitchFamily="34" charset="0"/>
            </a:rPr>
            <a:t>)</a:t>
          </a:r>
          <a:endParaRPr lang="lv-LV" sz="1000" kern="1200" dirty="0"/>
        </a:p>
      </dsp:txBody>
      <dsp:txXfrm>
        <a:off x="4263811" y="0"/>
        <a:ext cx="2037509" cy="1744448"/>
      </dsp:txXfrm>
    </dsp:sp>
    <dsp:sp modelId="{3E783077-70A7-4ACF-8938-87CC74E5D5CA}">
      <dsp:nvSpPr>
        <dsp:cNvPr id="0" name=""/>
        <dsp:cNvSpPr/>
      </dsp:nvSpPr>
      <dsp:spPr>
        <a:xfrm>
          <a:off x="4785961" y="2064017"/>
          <a:ext cx="436112" cy="436112"/>
        </a:xfrm>
        <a:prstGeom prst="ellipse">
          <a:avLst/>
        </a:prstGeom>
        <a:solidFill>
          <a:srgbClr val="29702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A4511-0CC7-412D-9389-FA326558B508}">
      <dsp:nvSpPr>
        <dsp:cNvPr id="0" name=""/>
        <dsp:cNvSpPr/>
      </dsp:nvSpPr>
      <dsp:spPr>
        <a:xfrm>
          <a:off x="6304197" y="2616671"/>
          <a:ext cx="1220326" cy="174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Arial" panose="020B0604020202020204" pitchFamily="34" charset="0"/>
            </a:rPr>
            <a:t>Datu apkopošana, analīze, </a:t>
          </a:r>
          <a:r>
            <a:rPr lang="lv-LV" sz="14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scenāriju izstrāde biotopu aizsardzībai </a:t>
          </a:r>
          <a:endParaRPr lang="lv-LV" sz="1400" kern="1200" dirty="0"/>
        </a:p>
      </dsp:txBody>
      <dsp:txXfrm>
        <a:off x="6304197" y="2616671"/>
        <a:ext cx="1220326" cy="1744448"/>
      </dsp:txXfrm>
    </dsp:sp>
    <dsp:sp modelId="{9126EBCF-9636-41E9-88AF-B3824FF285FE}">
      <dsp:nvSpPr>
        <dsp:cNvPr id="0" name=""/>
        <dsp:cNvSpPr/>
      </dsp:nvSpPr>
      <dsp:spPr>
        <a:xfrm>
          <a:off x="6704644" y="2064017"/>
          <a:ext cx="436112" cy="436112"/>
        </a:xfrm>
        <a:prstGeom prst="ellipse">
          <a:avLst/>
        </a:prstGeom>
        <a:solidFill>
          <a:srgbClr val="29702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86234-0130-4CC4-9721-C26EC24F6865}">
      <dsp:nvSpPr>
        <dsp:cNvPr id="0" name=""/>
        <dsp:cNvSpPr/>
      </dsp:nvSpPr>
      <dsp:spPr>
        <a:xfrm>
          <a:off x="7574703" y="0"/>
          <a:ext cx="2071264" cy="174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Arial" panose="020B0604020202020204" pitchFamily="34" charset="0"/>
            </a:rPr>
            <a:t>Datu precizēšana, </a:t>
          </a:r>
          <a:r>
            <a:rPr lang="lv-LV" sz="14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rPr>
            <a:t>biotopu kartēšanas rezultātu sociāli – ekonomiskā analīze</a:t>
          </a:r>
          <a:r>
            <a:rPr lang="lv-LV" sz="1400" kern="1200" dirty="0">
              <a:latin typeface="Arial" panose="020B0604020202020204" pitchFamily="34" charset="0"/>
            </a:rPr>
            <a:t>, apkopojums par normatīvajiem aktiem, kuros būtu nepieciešami grozījumi</a:t>
          </a:r>
          <a:endParaRPr lang="lv-LV" sz="1400" kern="1200" dirty="0"/>
        </a:p>
      </dsp:txBody>
      <dsp:txXfrm>
        <a:off x="7574703" y="0"/>
        <a:ext cx="2071264" cy="1744448"/>
      </dsp:txXfrm>
    </dsp:sp>
    <dsp:sp modelId="{0D7D238D-FE3E-4CEF-90D6-A76F867EEAD2}">
      <dsp:nvSpPr>
        <dsp:cNvPr id="0" name=""/>
        <dsp:cNvSpPr/>
      </dsp:nvSpPr>
      <dsp:spPr>
        <a:xfrm>
          <a:off x="8382746" y="2041252"/>
          <a:ext cx="436112" cy="436112"/>
        </a:xfrm>
        <a:prstGeom prst="ellipse">
          <a:avLst/>
        </a:prstGeom>
        <a:solidFill>
          <a:srgbClr val="29702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7D5C53-2333-462A-B5DB-24AD16EFA4B6}">
      <dsp:nvSpPr>
        <dsp:cNvPr id="0" name=""/>
        <dsp:cNvSpPr/>
      </dsp:nvSpPr>
      <dsp:spPr>
        <a:xfrm>
          <a:off x="9672496" y="2965958"/>
          <a:ext cx="1285229" cy="1278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Arial" panose="020B0604020202020204" pitchFamily="34" charset="0"/>
              <a:cs typeface="Arial" panose="020B0604020202020204" pitchFamily="34" charset="0"/>
            </a:rPr>
            <a:t>Biotopu kartēšanas informatīvā ziņojuma saskaņošana</a:t>
          </a:r>
        </a:p>
      </dsp:txBody>
      <dsp:txXfrm>
        <a:off x="9672496" y="2965958"/>
        <a:ext cx="1285229" cy="1278732"/>
      </dsp:txXfrm>
    </dsp:sp>
    <dsp:sp modelId="{116A22F1-9FB5-4567-AE7A-04C04DCD3D5F}">
      <dsp:nvSpPr>
        <dsp:cNvPr id="0" name=""/>
        <dsp:cNvSpPr/>
      </dsp:nvSpPr>
      <dsp:spPr>
        <a:xfrm>
          <a:off x="10097055" y="2078932"/>
          <a:ext cx="436112" cy="436112"/>
        </a:xfrm>
        <a:prstGeom prst="ellipse">
          <a:avLst/>
        </a:prstGeom>
        <a:solidFill>
          <a:srgbClr val="29702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BC6CA-CE2A-46AA-B8B1-E0EEEAD4FFA8}">
      <dsp:nvSpPr>
        <dsp:cNvPr id="0" name=""/>
        <dsp:cNvSpPr/>
      </dsp:nvSpPr>
      <dsp:spPr>
        <a:xfrm>
          <a:off x="-5590110" y="-855792"/>
          <a:ext cx="6655724" cy="6655724"/>
        </a:xfrm>
        <a:prstGeom prst="blockArc">
          <a:avLst>
            <a:gd name="adj1" fmla="val 18900000"/>
            <a:gd name="adj2" fmla="val 2700000"/>
            <a:gd name="adj3" fmla="val 325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9BDFE-B076-4818-8256-419C70D72705}">
      <dsp:nvSpPr>
        <dsp:cNvPr id="0" name=""/>
        <dsp:cNvSpPr/>
      </dsp:nvSpPr>
      <dsp:spPr>
        <a:xfrm>
          <a:off x="466232" y="244274"/>
          <a:ext cx="8753376" cy="520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316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altLang="lv-LV" sz="2100" kern="1200" dirty="0">
              <a:latin typeface="Arial" panose="020B0604020202020204" pitchFamily="34" charset="0"/>
              <a:cs typeface="Arial" panose="020B0604020202020204" pitchFamily="34" charset="0"/>
            </a:rPr>
            <a:t>Izstrādāts un apstiprināts Nacionālais attīstības plāns 2027</a:t>
          </a:r>
          <a:endParaRPr lang="lv-LV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232" y="244274"/>
        <a:ext cx="8753376" cy="520519"/>
      </dsp:txXfrm>
    </dsp:sp>
    <dsp:sp modelId="{87A673E9-FA38-4CA3-B3AD-CED619E5587F}">
      <dsp:nvSpPr>
        <dsp:cNvPr id="0" name=""/>
        <dsp:cNvSpPr/>
      </dsp:nvSpPr>
      <dsp:spPr>
        <a:xfrm>
          <a:off x="71820" y="195293"/>
          <a:ext cx="650648" cy="650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BE015E-068E-4E36-A11E-14D80BC61E26}">
      <dsp:nvSpPr>
        <dsp:cNvPr id="0" name=""/>
        <dsp:cNvSpPr/>
      </dsp:nvSpPr>
      <dsp:spPr>
        <a:xfrm>
          <a:off x="825307" y="1041038"/>
          <a:ext cx="8325214" cy="520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316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altLang="lv-LV" sz="2100" kern="1200" dirty="0">
              <a:latin typeface="Arial" panose="020B0604020202020204" pitchFamily="34" charset="0"/>
              <a:cs typeface="Arial" panose="020B0604020202020204" pitchFamily="34" charset="0"/>
            </a:rPr>
            <a:t>Uzsākts ES Zaļais kurss</a:t>
          </a:r>
          <a:endParaRPr lang="lv-LV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5307" y="1041038"/>
        <a:ext cx="8325214" cy="520519"/>
      </dsp:txXfrm>
    </dsp:sp>
    <dsp:sp modelId="{96DE328A-6B93-4874-A1B8-D2A5CC19517E}">
      <dsp:nvSpPr>
        <dsp:cNvPr id="0" name=""/>
        <dsp:cNvSpPr/>
      </dsp:nvSpPr>
      <dsp:spPr>
        <a:xfrm>
          <a:off x="499983" y="975973"/>
          <a:ext cx="650648" cy="650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C87D6-341E-4CD3-957F-1647E9EA089B}">
      <dsp:nvSpPr>
        <dsp:cNvPr id="0" name=""/>
        <dsp:cNvSpPr/>
      </dsp:nvSpPr>
      <dsp:spPr>
        <a:xfrm>
          <a:off x="1021095" y="1821717"/>
          <a:ext cx="8129426" cy="520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316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altLang="lv-LV" sz="2100" kern="1200" dirty="0">
              <a:latin typeface="Arial" panose="020B0604020202020204" pitchFamily="34" charset="0"/>
              <a:cs typeface="Arial" panose="020B0604020202020204" pitchFamily="34" charset="0"/>
            </a:rPr>
            <a:t>Publicēta ES Bioloģiskās daudzveidības stratēģija 2030. gadam</a:t>
          </a:r>
          <a:endParaRPr lang="lv-LV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1095" y="1821717"/>
        <a:ext cx="8129426" cy="520519"/>
      </dsp:txXfrm>
    </dsp:sp>
    <dsp:sp modelId="{F8996FA2-5AC0-45E1-BCA5-A2A5D6665690}">
      <dsp:nvSpPr>
        <dsp:cNvPr id="0" name=""/>
        <dsp:cNvSpPr/>
      </dsp:nvSpPr>
      <dsp:spPr>
        <a:xfrm>
          <a:off x="695771" y="1756652"/>
          <a:ext cx="650648" cy="650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BAE37-61AD-4D7C-9AC0-8612115C0598}">
      <dsp:nvSpPr>
        <dsp:cNvPr id="0" name=""/>
        <dsp:cNvSpPr/>
      </dsp:nvSpPr>
      <dsp:spPr>
        <a:xfrm>
          <a:off x="1021095" y="2601903"/>
          <a:ext cx="8129426" cy="520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316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altLang="lv-LV" sz="2100" kern="1200" dirty="0">
              <a:latin typeface="Arial" panose="020B0604020202020204" pitchFamily="34" charset="0"/>
              <a:cs typeface="Arial" panose="020B0604020202020204" pitchFamily="34" charset="0"/>
            </a:rPr>
            <a:t>Apstiprinātas Vides politikas pamatnostādnes 2027</a:t>
          </a:r>
          <a:endParaRPr lang="lv-LV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1095" y="2601903"/>
        <a:ext cx="8129426" cy="520519"/>
      </dsp:txXfrm>
    </dsp:sp>
    <dsp:sp modelId="{04EE1E07-D9A4-44AE-B586-282BDF15DA7E}">
      <dsp:nvSpPr>
        <dsp:cNvPr id="0" name=""/>
        <dsp:cNvSpPr/>
      </dsp:nvSpPr>
      <dsp:spPr>
        <a:xfrm>
          <a:off x="695771" y="2536838"/>
          <a:ext cx="650648" cy="650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470EF2-3932-4D29-8EF2-1B524CB63DF5}">
      <dsp:nvSpPr>
        <dsp:cNvPr id="0" name=""/>
        <dsp:cNvSpPr/>
      </dsp:nvSpPr>
      <dsp:spPr>
        <a:xfrm>
          <a:off x="825307" y="3382582"/>
          <a:ext cx="8325214" cy="520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316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altLang="lv-LV" sz="2100" kern="1200" dirty="0">
              <a:latin typeface="Arial" panose="020B0604020202020204" pitchFamily="34" charset="0"/>
              <a:cs typeface="Arial" panose="020B0604020202020204" pitchFamily="34" charset="0"/>
            </a:rPr>
            <a:t>Dabas jomā ierosinātas divas pārkāpumu procedūras pret Latviju</a:t>
          </a:r>
          <a:endParaRPr lang="lv-LV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5307" y="3382582"/>
        <a:ext cx="8325214" cy="520519"/>
      </dsp:txXfrm>
    </dsp:sp>
    <dsp:sp modelId="{9A62A9FE-F291-40EF-A7CB-7067AA5588E7}">
      <dsp:nvSpPr>
        <dsp:cNvPr id="0" name=""/>
        <dsp:cNvSpPr/>
      </dsp:nvSpPr>
      <dsp:spPr>
        <a:xfrm>
          <a:off x="499983" y="3317517"/>
          <a:ext cx="650648" cy="650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31A0AB-233A-49DF-8819-AF37BF84FEF5}">
      <dsp:nvSpPr>
        <dsp:cNvPr id="0" name=""/>
        <dsp:cNvSpPr/>
      </dsp:nvSpPr>
      <dsp:spPr>
        <a:xfrm>
          <a:off x="397144" y="4163262"/>
          <a:ext cx="8753376" cy="520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316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100" kern="1200" dirty="0">
              <a:latin typeface="Arial" panose="020B0604020202020204" pitchFamily="34" charset="0"/>
              <a:cs typeface="Arial" panose="020B0604020202020204" pitchFamily="34" charset="0"/>
            </a:rPr>
            <a:t>Apstiprināts Dabas atjaunošanas likums (ES regula)</a:t>
          </a:r>
        </a:p>
      </dsp:txBody>
      <dsp:txXfrm>
        <a:off x="397144" y="4163262"/>
        <a:ext cx="8753376" cy="520519"/>
      </dsp:txXfrm>
    </dsp:sp>
    <dsp:sp modelId="{286F57CC-FE92-4E7E-A714-87DA35AD4075}">
      <dsp:nvSpPr>
        <dsp:cNvPr id="0" name=""/>
        <dsp:cNvSpPr/>
      </dsp:nvSpPr>
      <dsp:spPr>
        <a:xfrm>
          <a:off x="71820" y="4098197"/>
          <a:ext cx="650648" cy="650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6F27F-ADFB-413D-955D-27D9DCEE5C09}">
      <dsp:nvSpPr>
        <dsp:cNvPr id="0" name=""/>
        <dsp:cNvSpPr/>
      </dsp:nvSpPr>
      <dsp:spPr>
        <a:xfrm>
          <a:off x="0" y="0"/>
          <a:ext cx="9789554" cy="54690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1C6928-D199-4937-A06A-882D9B2B89C6}">
      <dsp:nvSpPr>
        <dsp:cNvPr id="0" name=""/>
        <dsp:cNvSpPr/>
      </dsp:nvSpPr>
      <dsp:spPr>
        <a:xfrm>
          <a:off x="1104673" y="3888349"/>
          <a:ext cx="201260" cy="2012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5C8B2-3674-4271-B549-686C207F3F89}">
      <dsp:nvSpPr>
        <dsp:cNvPr id="0" name=""/>
        <dsp:cNvSpPr/>
      </dsp:nvSpPr>
      <dsp:spPr>
        <a:xfrm>
          <a:off x="798259" y="4167397"/>
          <a:ext cx="1911495" cy="1301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44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Informatīvā ziņojuma projekta virzība</a:t>
          </a:r>
        </a:p>
      </dsp:txBody>
      <dsp:txXfrm>
        <a:off x="798259" y="4167397"/>
        <a:ext cx="1911495" cy="1301627"/>
      </dsp:txXfrm>
    </dsp:sp>
    <dsp:sp modelId="{D9D52F29-E3BB-4B90-A55C-D750AE6F9A84}">
      <dsp:nvSpPr>
        <dsp:cNvPr id="0" name=""/>
        <dsp:cNvSpPr/>
      </dsp:nvSpPr>
      <dsp:spPr>
        <a:xfrm>
          <a:off x="2911088" y="2694307"/>
          <a:ext cx="350017" cy="35001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6E4A6-7628-41D7-AEED-AB3623936E05}">
      <dsp:nvSpPr>
        <dsp:cNvPr id="0" name=""/>
        <dsp:cNvSpPr/>
      </dsp:nvSpPr>
      <dsp:spPr>
        <a:xfrm>
          <a:off x="2756007" y="3123477"/>
          <a:ext cx="2369832" cy="161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467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Sabiedriskā apspriešana </a:t>
          </a:r>
          <a:r>
            <a:rPr lang="pl-PL" sz="2400" kern="1200" dirty="0">
              <a:latin typeface="Arial" panose="020B0604020202020204" pitchFamily="34" charset="0"/>
              <a:cs typeface="Arial" panose="020B0604020202020204" pitchFamily="34" charset="0"/>
            </a:rPr>
            <a:t>Tiesību aktu projektu publisk</a:t>
          </a:r>
          <a:r>
            <a:rPr lang="lv-LV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ajā</a:t>
          </a:r>
          <a:r>
            <a:rPr lang="pl-PL" sz="2400" kern="1200" dirty="0">
              <a:latin typeface="Arial" panose="020B0604020202020204" pitchFamily="34" charset="0"/>
              <a:cs typeface="Arial" panose="020B0604020202020204" pitchFamily="34" charset="0"/>
            </a:rPr>
            <a:t> portāl</a:t>
          </a: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ā</a:t>
          </a:r>
        </a:p>
      </dsp:txBody>
      <dsp:txXfrm>
        <a:off x="2756007" y="3123477"/>
        <a:ext cx="2369832" cy="1618400"/>
      </dsp:txXfrm>
    </dsp:sp>
    <dsp:sp modelId="{F96F5440-B587-43C8-B76C-81CE3D70A376}">
      <dsp:nvSpPr>
        <dsp:cNvPr id="0" name=""/>
        <dsp:cNvSpPr/>
      </dsp:nvSpPr>
      <dsp:spPr>
        <a:xfrm>
          <a:off x="4746701" y="1804851"/>
          <a:ext cx="463773" cy="4637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D9A931-EE94-41ED-B3C5-2169EBB510ED}">
      <dsp:nvSpPr>
        <dsp:cNvPr id="0" name=""/>
        <dsp:cNvSpPr/>
      </dsp:nvSpPr>
      <dsp:spPr>
        <a:xfrm>
          <a:off x="4448536" y="2509740"/>
          <a:ext cx="2186440" cy="137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744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Starpministriju</a:t>
          </a: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 skaņošana</a:t>
          </a:r>
        </a:p>
      </dsp:txBody>
      <dsp:txXfrm>
        <a:off x="4448536" y="2509740"/>
        <a:ext cx="2186440" cy="1370633"/>
      </dsp:txXfrm>
    </dsp:sp>
    <dsp:sp modelId="{6D72346B-ECB4-42E9-87C1-79BD44106F39}">
      <dsp:nvSpPr>
        <dsp:cNvPr id="0" name=""/>
        <dsp:cNvSpPr/>
      </dsp:nvSpPr>
      <dsp:spPr>
        <a:xfrm>
          <a:off x="6931263" y="1237093"/>
          <a:ext cx="621281" cy="6212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23F00-D4AC-4382-9CE2-0E5B463230FD}">
      <dsp:nvSpPr>
        <dsp:cNvPr id="0" name=""/>
        <dsp:cNvSpPr/>
      </dsp:nvSpPr>
      <dsp:spPr>
        <a:xfrm>
          <a:off x="6601997" y="2128496"/>
          <a:ext cx="2189619" cy="81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204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Iesniegšana Ministru kabinetā</a:t>
          </a:r>
        </a:p>
      </dsp:txBody>
      <dsp:txXfrm>
        <a:off x="6601997" y="2128496"/>
        <a:ext cx="2189619" cy="810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AAB83E-8393-4147-98C2-DB08B009DB1A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9D763-08BD-4B86-8B63-7700ED0454FD}">
      <dsp:nvSpPr>
        <dsp:cNvPr id="0" name=""/>
        <dsp:cNvSpPr/>
      </dsp:nvSpPr>
      <dsp:spPr>
        <a:xfrm>
          <a:off x="544559" y="456892"/>
          <a:ext cx="9058382" cy="8336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2400" i="1" kern="1200" dirty="0" err="1">
              <a:latin typeface="Arial" panose="020B0604020202020204" pitchFamily="34" charset="0"/>
              <a:cs typeface="Arial" panose="020B0604020202020204" pitchFamily="34" charset="0"/>
            </a:rPr>
            <a:t>Natura</a:t>
          </a:r>
          <a:r>
            <a:rPr lang="lv-LV" sz="2400" i="1" kern="1200" dirty="0">
              <a:latin typeface="Arial" panose="020B0604020202020204" pitchFamily="34" charset="0"/>
              <a:cs typeface="Arial" panose="020B0604020202020204" pitchFamily="34" charset="0"/>
            </a:rPr>
            <a:t> 2000 </a:t>
          </a: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teritoriju tīkla pabeigšana – jaunās teritorijas</a:t>
          </a:r>
        </a:p>
      </dsp:txBody>
      <dsp:txXfrm>
        <a:off x="544559" y="456892"/>
        <a:ext cx="9058382" cy="833607"/>
      </dsp:txXfrm>
    </dsp:sp>
    <dsp:sp modelId="{617B9FA5-FB72-4946-9E03-A97DA072A02B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74766-ADF0-4B57-B501-D4A22604EFF7}">
      <dsp:nvSpPr>
        <dsp:cNvPr id="0" name=""/>
        <dsp:cNvSpPr/>
      </dsp:nvSpPr>
      <dsp:spPr>
        <a:xfrm>
          <a:off x="1066122" y="1825113"/>
          <a:ext cx="8580455" cy="11868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Aizsardzības mērķu noteikšana  katrai </a:t>
          </a:r>
          <a:r>
            <a:rPr lang="lv-LV" sz="2400" i="1" kern="1200" dirty="0" err="1">
              <a:latin typeface="Arial" panose="020B0604020202020204" pitchFamily="34" charset="0"/>
              <a:cs typeface="Arial" panose="020B0604020202020204" pitchFamily="34" charset="0"/>
            </a:rPr>
            <a:t>Natura</a:t>
          </a:r>
          <a:r>
            <a:rPr lang="lv-LV" sz="2400" i="1" kern="1200" dirty="0">
              <a:latin typeface="Arial" panose="020B0604020202020204" pitchFamily="34" charset="0"/>
              <a:cs typeface="Arial" panose="020B0604020202020204" pitchFamily="34" charset="0"/>
            </a:rPr>
            <a:t> 2000 </a:t>
          </a: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teritorijai –  grozījumi likumā «Par īpaši aizsargājamām dabas teritorijām».</a:t>
          </a:r>
        </a:p>
      </dsp:txBody>
      <dsp:txXfrm>
        <a:off x="1066122" y="1825113"/>
        <a:ext cx="8580455" cy="1186882"/>
      </dsp:txXfrm>
    </dsp:sp>
    <dsp:sp modelId="{4E8D2F79-2869-4866-8951-064AC76727AB}">
      <dsp:nvSpPr>
        <dsp:cNvPr id="0" name=""/>
        <dsp:cNvSpPr/>
      </dsp:nvSpPr>
      <dsp:spPr>
        <a:xfrm>
          <a:off x="533967" y="187525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A5BCC7-B333-423B-A84B-F4C0016162C2}">
      <dsp:nvSpPr>
        <dsp:cNvPr id="0" name=""/>
        <dsp:cNvSpPr/>
      </dsp:nvSpPr>
      <dsp:spPr>
        <a:xfrm>
          <a:off x="1088431" y="3288590"/>
          <a:ext cx="8580455" cy="8336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Prasības biotopiem ārpus īpaši aizsargājamām dabas teritorijām</a:t>
          </a:r>
        </a:p>
      </dsp:txBody>
      <dsp:txXfrm>
        <a:off x="1088431" y="3288590"/>
        <a:ext cx="8580455" cy="833607"/>
      </dsp:txXfrm>
    </dsp:sp>
    <dsp:sp modelId="{CCD6FC89-EBAE-4E75-AF1D-6EEAF412596D}">
      <dsp:nvSpPr>
        <dsp:cNvPr id="0" name=""/>
        <dsp:cNvSpPr/>
      </dsp:nvSpPr>
      <dsp:spPr>
        <a:xfrm>
          <a:off x="422462" y="318103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3F65BC-648B-4CBC-9A34-2A613F0EC6AD}">
      <dsp:nvSpPr>
        <dsp:cNvPr id="0" name=""/>
        <dsp:cNvSpPr/>
      </dsp:nvSpPr>
      <dsp:spPr>
        <a:xfrm>
          <a:off x="655072" y="4494471"/>
          <a:ext cx="9058382" cy="8336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Kompensāciju sistēmas pilnveidošana</a:t>
          </a:r>
        </a:p>
      </dsp:txBody>
      <dsp:txXfrm>
        <a:off x="655072" y="4494471"/>
        <a:ext cx="9058382" cy="833607"/>
      </dsp:txXfrm>
    </dsp:sp>
    <dsp:sp modelId="{A361678E-FEF7-4385-BE11-9A8747F67715}">
      <dsp:nvSpPr>
        <dsp:cNvPr id="0" name=""/>
        <dsp:cNvSpPr/>
      </dsp:nvSpPr>
      <dsp:spPr>
        <a:xfrm>
          <a:off x="1" y="435158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BBC5F-6163-4D34-86A7-5DAB76F08B03}">
      <dsp:nvSpPr>
        <dsp:cNvPr id="0" name=""/>
        <dsp:cNvSpPr/>
      </dsp:nvSpPr>
      <dsp:spPr>
        <a:xfrm>
          <a:off x="0" y="18353"/>
          <a:ext cx="9654478" cy="1029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Ekosistēmu atjaunošana: atjaunot vismaz 20% no ES sauszemes un jūras teritorijām līdz 2030. gadam; 100% līdz 2050.gadam;</a:t>
          </a:r>
          <a:endParaRPr lang="lv-LV" sz="2400" kern="1200" dirty="0"/>
        </a:p>
      </dsp:txBody>
      <dsp:txXfrm>
        <a:off x="50261" y="68614"/>
        <a:ext cx="9553956" cy="929078"/>
      </dsp:txXfrm>
    </dsp:sp>
    <dsp:sp modelId="{42C79453-29D0-4E3B-82A7-5270EF26576C}">
      <dsp:nvSpPr>
        <dsp:cNvPr id="0" name=""/>
        <dsp:cNvSpPr/>
      </dsp:nvSpPr>
      <dsp:spPr>
        <a:xfrm>
          <a:off x="0" y="1134439"/>
          <a:ext cx="9654478" cy="1029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Bioloģiskās daudzveidības uzlabošana: veicināt sugu un biotopu labvēlīgu aizsardzības stāvokli; </a:t>
          </a:r>
          <a:endParaRPr lang="lv-LV" sz="2400" kern="1200" dirty="0"/>
        </a:p>
      </dsp:txBody>
      <dsp:txXfrm>
        <a:off x="50261" y="1184700"/>
        <a:ext cx="9553956" cy="929078"/>
      </dsp:txXfrm>
    </dsp:sp>
    <dsp:sp modelId="{96F22F51-A7C8-4467-A225-EF1692167D9C}">
      <dsp:nvSpPr>
        <dsp:cNvPr id="0" name=""/>
        <dsp:cNvSpPr/>
      </dsp:nvSpPr>
      <dsp:spPr>
        <a:xfrm>
          <a:off x="0" y="2391887"/>
          <a:ext cx="9654478" cy="108501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Pilsētu zaļās teritoriju veidošana: palielināt zaļās zonas pilsētās, lai mazinātu karstuma salu efektu un veicinātu rekreācijas iespējas; </a:t>
          </a:r>
          <a:endParaRPr lang="lv-LV" sz="2400" kern="1200" dirty="0"/>
        </a:p>
      </dsp:txBody>
      <dsp:txXfrm>
        <a:off x="52966" y="2444853"/>
        <a:ext cx="9548546" cy="979081"/>
      </dsp:txXfrm>
    </dsp:sp>
    <dsp:sp modelId="{D51948F6-A64E-4A77-84A2-D6A62FFEB86B}">
      <dsp:nvSpPr>
        <dsp:cNvPr id="0" name=""/>
        <dsp:cNvSpPr/>
      </dsp:nvSpPr>
      <dsp:spPr>
        <a:xfrm>
          <a:off x="0" y="3635300"/>
          <a:ext cx="9654478" cy="1029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Ilgtspējīgu lauksaimniecība: veicināt ilgtspējīgas lauksaimniecības prakses, kas palīdzēs saglabāt un atjaunot dabas resursus;</a:t>
          </a:r>
          <a:endParaRPr lang="lv-LV" sz="2400" kern="1200" dirty="0"/>
        </a:p>
      </dsp:txBody>
      <dsp:txXfrm>
        <a:off x="50261" y="3685561"/>
        <a:ext cx="9553956" cy="929078"/>
      </dsp:txXfrm>
    </dsp:sp>
    <dsp:sp modelId="{F6CC28A6-3273-4F52-9AA5-FE4B1F68CB15}">
      <dsp:nvSpPr>
        <dsp:cNvPr id="0" name=""/>
        <dsp:cNvSpPr/>
      </dsp:nvSpPr>
      <dsp:spPr>
        <a:xfrm>
          <a:off x="0" y="4823300"/>
          <a:ext cx="9654478" cy="5794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" panose="020B0604020202020204" pitchFamily="34" charset="0"/>
              <a:cs typeface="Arial" panose="020B0604020202020204" pitchFamily="34" charset="0"/>
            </a:rPr>
            <a:t>Divu gadu laikā jāizstrādā nacionālie dabas atjaunošanas plāni. </a:t>
          </a:r>
          <a:endParaRPr lang="lv-LV" sz="2400" kern="1200" dirty="0"/>
        </a:p>
      </dsp:txBody>
      <dsp:txXfrm>
        <a:off x="28288" y="4851588"/>
        <a:ext cx="9597902" cy="522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7EFAEA-67A9-46F2-89DE-A15813267C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22BDB-6DF1-4DFF-A86A-BC27C2F19A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DDB413-23AE-4FD9-B128-70BBB3495FFE}" type="datetimeFigureOut">
              <a:rPr lang="lv-LV"/>
              <a:pPr>
                <a:defRPr/>
              </a:pPr>
              <a:t>26.11.2024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711657D-F1BC-4619-8C20-2EC4287BA1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17C91D9-BFAC-4251-8179-5107422E4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BBB24-32A1-4972-9764-4153D29739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6736C-38A2-4250-B959-4811915D0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84FCD5-F6BA-425D-B7E1-1B8D321977B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2258F960-D471-40AD-B615-553F03F650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213F8E3-7C07-4BC3-988D-B5D155D75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534954D6-E368-4C92-8FBE-580FF6905B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217062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C24CD-F665-0D70-D951-FB7654D6B1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ECB88231-5F44-A6D7-AFFC-14BED984FC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BA1C2DC-595D-875A-C9CE-380945307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591008D8-25D2-1587-A1DD-6AB19A89B6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146997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C619B-600E-DB05-C6EC-B90FB661C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2486658-8B9D-51DD-B8A9-7F48066FA1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BCF310F9-BD89-3C6F-F302-3DFB663A9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CA0C2A1C-6796-25DD-D710-ECAA6BC57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944552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5BAB2-F1F3-8DEA-311E-4A558F92D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C01F317-8527-0B03-C3F3-D28D34F0A8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18651AE8-84EF-F137-63DB-85932C137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9C65126-83AD-CC9A-CFF2-1B235D152C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629711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04972-9867-7296-7E6F-3E3230F08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66341E4-1392-9D0F-483E-2984841818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5F29E7F-C3D3-DE81-62B3-8C4FC8AE5A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138990A-5135-AE9B-1483-A973BDA7A0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676801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7BE8A-C12A-DC73-E182-47EB548465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1C067C5-FCA7-1C1E-791F-1DE4DE7292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894ABFD-ADEC-C45F-80DC-6DB842FAF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0F753C2-7115-1BDE-5ADE-A7592BE4B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8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02134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AF3B2330-8D40-4CC7-AACD-7FDE933992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1D3125F-3121-44D9-91C0-D1AAEA1AACF9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17BAA24-0938-1212-EFAF-48B88F6DFC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1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0" y="381000"/>
            <a:ext cx="8128000" cy="1036642"/>
          </a:xfrm>
        </p:spPr>
        <p:txBody>
          <a:bodyPr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3876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92FF160-168F-490B-AC1D-06E99DC56A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A50152C-A5AE-4037-8E77-C398DB665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39875286-5561-EC57-BFF0-9E6F1105CB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3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C624CB8-D7E2-446F-853A-AC8E48C8A1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C4748C0-97F6-4124-ABAA-BC179355A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3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79FFAD7-9E25-2B28-4CB3-4C6B0C96C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826A0304-7DE6-484F-9DBB-CC405F9980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C86103-D66E-4E9A-96C5-D6C35700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0CCF6CF9-D138-CA5D-4F1A-87F4F29ACB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256AB623-E671-40A3-8816-C4F3AC781D5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C07DC74-23A1-4829-ADFE-D6078EE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E203FFA5-1D36-5611-C122-BC4DB2018A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72672629-D088-400F-9280-083D0A2D3E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2535878-322B-41E6-819E-6EE0C5A9D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0946E85-E6F8-F79F-301F-E7FBFF54D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0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913227E-8DB4-4AF7-B2D1-7C8C29588E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88FE3F0-7E1D-4EA7-B976-908B0D460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5E63217-F718-2FEA-3681-4FEBEE042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0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5C0D2F1F-BD73-479C-B027-B3AB99A295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FD0658-85EC-4BDE-800A-C42156FBE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137AFF0A-B088-9B5A-815B-6449199809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1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F3FAA031-9D79-4CB3-A2AE-314FE08CE5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A2632C4A-8CA7-A388-4FB5-51EFAED0D0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6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404DA1C-108B-4B9A-9E15-7AFB00F27D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A6B3FB-7A0A-4DEE-8514-B2571401B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77352-6957-4DCA-8333-0B27B383C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3C3402-B4CF-4E0A-B1AC-58845FAEBFE8}" type="datetime1">
              <a:rPr lang="en-US"/>
              <a:pPr>
                <a:defRPr/>
              </a:pPr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BA068-C847-4FA5-913B-D95A006B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76D76-89D7-49E5-84B6-872233876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B9F516-C71F-41B2-988A-4CDDC11D7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Placeholder 1">
            <a:extLst>
              <a:ext uri="{FF2B5EF4-FFF2-40B4-BE49-F238E27FC236}">
                <a16:creationId xmlns:a16="http://schemas.microsoft.com/office/drawing/2014/main" id="{9C4C4168-1664-40F9-913D-5774AD39AD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762" y="3467823"/>
            <a:ext cx="10363200" cy="1325982"/>
          </a:xfrm>
        </p:spPr>
        <p:txBody>
          <a:bodyPr>
            <a:spAutoFit/>
          </a:bodyPr>
          <a:lstStyle/>
          <a:p>
            <a:r>
              <a:rPr lang="lv-LV" sz="40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Dabas aizsardzības aktualitātes</a:t>
            </a:r>
            <a:br>
              <a:rPr lang="lv-LV" sz="40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40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meža īpašniekiem</a:t>
            </a:r>
            <a:endParaRPr lang="lv-LV" altLang="lv-LV" sz="4000" b="1" dirty="0">
              <a:solidFill>
                <a:srgbClr val="29702A"/>
              </a:solidFill>
              <a:latin typeface="Verdana"/>
              <a:ea typeface="Verdana"/>
            </a:endParaRPr>
          </a:p>
        </p:txBody>
      </p:sp>
      <p:sp>
        <p:nvSpPr>
          <p:cNvPr id="12292" name="Text Placeholder 2">
            <a:extLst>
              <a:ext uri="{FF2B5EF4-FFF2-40B4-BE49-F238E27FC236}">
                <a16:creationId xmlns:a16="http://schemas.microsoft.com/office/drawing/2014/main" id="{BA5D4051-60C8-4C38-95E3-0A5B1D78DC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61003" y="5814884"/>
            <a:ext cx="2670718" cy="639748"/>
          </a:xfrm>
        </p:spPr>
        <p:txBody>
          <a:bodyPr>
            <a:noAutofit/>
          </a:bodyPr>
          <a:lstStyle/>
          <a:p>
            <a:r>
              <a:rPr lang="lv-LV" altLang="lv-LV" sz="2400" dirty="0"/>
              <a:t>Daiga Vilkaste </a:t>
            </a:r>
            <a:br>
              <a:rPr lang="lv-LV" altLang="lv-LV" sz="2400" dirty="0"/>
            </a:br>
            <a:r>
              <a:rPr lang="lv-LV" altLang="lv-LV" sz="2400" dirty="0"/>
              <a:t>2024 </a:t>
            </a:r>
          </a:p>
          <a:p>
            <a:endParaRPr lang="lv-LV" altLang="lv-LV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951247D-4EA1-A73B-D8E2-0079AF3B6C4B}"/>
              </a:ext>
            </a:extLst>
          </p:cNvPr>
          <p:cNvCxnSpPr>
            <a:cxnSpLocks/>
          </p:cNvCxnSpPr>
          <p:nvPr/>
        </p:nvCxnSpPr>
        <p:spPr>
          <a:xfrm>
            <a:off x="3332357" y="4839790"/>
            <a:ext cx="5728010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70CDD-7CEB-540D-BE62-D09ACDAB6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381000"/>
            <a:ext cx="9644566" cy="10366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Īpaši aizsargājamo dabas teritoriju veidošana (II)</a:t>
            </a:r>
            <a:endParaRPr lang="lv-LV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98DEF-4AB5-CF1B-A784-02FC9E0ED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107" y="1806501"/>
            <a:ext cx="9991493" cy="4319673"/>
          </a:xfrm>
        </p:spPr>
        <p:txBody>
          <a:bodyPr>
            <a:normAutofit/>
          </a:bodyPr>
          <a:lstStyle/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Eiropas Komisijas vadlīnijas nosaka:</a:t>
            </a:r>
          </a:p>
          <a:p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 – 20% (ja suga/biotops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plaši izplatīts, nav apdraudēts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, atrodas uz areāla robežas) </a:t>
            </a:r>
          </a:p>
          <a:p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-  60% (ja suga/ biotops ir prioritārs,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rets, ļoti apdraudēts,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īpaši apsaimniekošanas pasākumi).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</a:rPr>
              <a:t>Natura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2000 veidošanu nevar aizstāt brīvprātīgās apņemšanās;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Sugas/ biotopa aizsardzību nevar pārlikt uz citu sugu/biotopu.</a:t>
            </a:r>
          </a:p>
          <a:p>
            <a:endParaRPr lang="lv-LV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4DA26-E811-1B7B-96F0-E0807F1931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C07806-28E6-30CF-15C3-8D2D577534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F833-E0A9-9180-E0A0-872C897E0F7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2F2F211-E079-552A-8384-3EC7920B1CA4}"/>
              </a:ext>
            </a:extLst>
          </p:cNvPr>
          <p:cNvCxnSpPr>
            <a:cxnSpLocks/>
          </p:cNvCxnSpPr>
          <p:nvPr/>
        </p:nvCxnSpPr>
        <p:spPr>
          <a:xfrm>
            <a:off x="2276088" y="1253765"/>
            <a:ext cx="9103112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329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FF1A-7C39-C1C5-A209-AC355FC2F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557" y="233031"/>
            <a:ext cx="9677529" cy="1036642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Īpaši aizsargājamo dabas teritoriju veidošana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E26F8-37FE-84B7-7AF4-D7A47C882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12" y="2149468"/>
            <a:ext cx="11664175" cy="4708532"/>
          </a:xfrm>
        </p:spPr>
        <p:txBody>
          <a:bodyPr>
            <a:no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Eiropas Komisijas pret Latviju 2019. gada 27. novembrī ierosinātā pārkāpuma procedūra Nr.2019/2304 par Biotopu Direktīvas neizpildi (divām sugām, trīs ES nozīmes biotopiem):</a:t>
            </a:r>
          </a:p>
          <a:p>
            <a:pPr marL="1104900" lvl="1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 Jauni dabas liegumi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(pieņemti MK 23.11.2023.) – prioritārajam ES nozīmes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biotopam </a:t>
            </a:r>
            <a:r>
              <a:rPr lang="lv-LV" sz="2400" b="1" i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Staignāju meži</a:t>
            </a:r>
            <a:r>
              <a:rPr lang="lv-LV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(9080*), Natura 2000 pārklājums palielināts līdz 40%;</a:t>
            </a:r>
          </a:p>
          <a:p>
            <a:pPr marL="1104900" lvl="1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Aizsargājamā ainavu apvidus "Koknese-Odziena"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 izveide sikspārņa – Eiropas </a:t>
            </a:r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</a:rPr>
              <a:t>platauša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aizsardzībai;</a:t>
            </a:r>
          </a:p>
          <a:p>
            <a:endParaRPr lang="lv-LV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A81C5-D740-16B3-7205-F5F071897FC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04885D1-367E-C7DB-404B-4F14079F3AA0}"/>
              </a:ext>
            </a:extLst>
          </p:cNvPr>
          <p:cNvCxnSpPr>
            <a:cxnSpLocks/>
          </p:cNvCxnSpPr>
          <p:nvPr/>
        </p:nvCxnSpPr>
        <p:spPr>
          <a:xfrm>
            <a:off x="2250558" y="1135858"/>
            <a:ext cx="9103112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Bats outline">
            <a:extLst>
              <a:ext uri="{FF2B5EF4-FFF2-40B4-BE49-F238E27FC236}">
                <a16:creationId xmlns:a16="http://schemas.microsoft.com/office/drawing/2014/main" id="{81B322A4-278F-C288-23D6-80C163495D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69346" y="5057601"/>
            <a:ext cx="1567367" cy="15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00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49464-8DFF-497F-A8AC-DD9468879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709" y="228600"/>
            <a:ext cx="9588810" cy="10366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Īpaši aizsargājamo dabas teritoriju veidošana (II)</a:t>
            </a:r>
            <a:endParaRPr lang="lv-LV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9ECB7-C1EA-1353-015A-0D9C27CE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19" y="1752601"/>
            <a:ext cx="10805531" cy="4373573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 jaunu dabas liegumu izveide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četru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esošo dabas liegumu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paplašināšana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, lai nodrošinātu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aizsardzību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primāri prioritārajam pļavu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biotopam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lv-LV" sz="2400" b="1" i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Sugām bagātas ganības un ganītas pļavas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(6270*) (pārklājums no 20% palielinātos uz 27%).</a:t>
            </a: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Jūrā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būs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nepieciešams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veidot </a:t>
            </a:r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</a:rPr>
              <a:t>Natura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2000 teritorijas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biotopa </a:t>
            </a:r>
            <a:r>
              <a:rPr lang="lv-LV" sz="2400" b="1" i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Akmeņu sēkļi jūrā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v-LV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1170) </a:t>
            </a:r>
            <a:r>
              <a:rPr lang="lv-LV" sz="2400" b="1" i="0" u="none" strike="noStrike" baseline="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aizsardzībai</a:t>
            </a:r>
            <a:r>
              <a:rPr lang="lv-LV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šobrīd norit pēdējās zinātniskās izpētes un priekšlikumu sagatavošanas LIFE REEF projektā (DAP, LHEI, BIOR).</a:t>
            </a: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D69D31-A72E-C254-9194-5EE4A4AD6B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F2A302-0361-5503-B9A0-AAC32B7E10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FD862-F038-0938-8647-DF5A61494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2453152-D63A-1CCC-8FD9-D881D6253CEA}"/>
              </a:ext>
            </a:extLst>
          </p:cNvPr>
          <p:cNvCxnSpPr>
            <a:cxnSpLocks/>
          </p:cNvCxnSpPr>
          <p:nvPr/>
        </p:nvCxnSpPr>
        <p:spPr>
          <a:xfrm>
            <a:off x="2118732" y="1135858"/>
            <a:ext cx="9234938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 descr="Seaweed with solid fill">
            <a:extLst>
              <a:ext uri="{FF2B5EF4-FFF2-40B4-BE49-F238E27FC236}">
                <a16:creationId xmlns:a16="http://schemas.microsoft.com/office/drawing/2014/main" id="{B0E76277-63B2-07EA-538E-91A84157BF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82119" y="50793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593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D35B-7734-4E9B-181F-25FD29123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483" y="224883"/>
            <a:ext cx="8128000" cy="1036642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Kompensācijas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339B1-1573-EF2C-45CC-4F5B5391D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985" y="1929168"/>
            <a:ext cx="11596029" cy="4839619"/>
          </a:xfrm>
        </p:spPr>
        <p:txBody>
          <a:bodyPr>
            <a:no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Informatīvais ziņojums «Par priekšlikumiem kompensāciju nodrošināšanai par saimnieciskās darbības ierobežojumiem aizsargājamās teritorijās un iespējamajiem finanšu avotiem kompensāciju segšanai», pieņemts MK 15.10.2024.</a:t>
            </a: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5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Tālākā rīcība: </a:t>
            </a:r>
          </a:p>
          <a:p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Grozījumu sagatavošana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likumā "Par kompensāciju par saimnieciskās darbības ierobežojumiem aizsargājamās teritorijās«- 1.09.2025. ( jauni kompensāciju veidi, zemes atpirkšana, zemes maiņa);</a:t>
            </a:r>
          </a:p>
          <a:p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Algoritma izstrāde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mežaudzes vērtības kompensācijas vienreizēja maksājuma veidā aprēķināšanas metodikai un izmaksāšanai.</a:t>
            </a: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8A414-4C6A-ECA1-A8C7-7F17824B22B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D73FDAE-C25A-0813-7B72-4A6DA8E0468F}"/>
              </a:ext>
            </a:extLst>
          </p:cNvPr>
          <p:cNvCxnSpPr>
            <a:cxnSpLocks/>
          </p:cNvCxnSpPr>
          <p:nvPr/>
        </p:nvCxnSpPr>
        <p:spPr>
          <a:xfrm>
            <a:off x="2118732" y="1135858"/>
            <a:ext cx="4527395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606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E7426-BC84-6983-413B-9A41DFCC8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732" y="112218"/>
            <a:ext cx="8562898" cy="1239216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Kompensācijas (II)</a:t>
            </a:r>
            <a:endParaRPr lang="lv-LV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1470B-DA91-1A98-25C7-D01E949EE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008" y="2045817"/>
            <a:ext cx="11505984" cy="4583583"/>
          </a:xfrm>
        </p:spPr>
        <p:txBody>
          <a:bodyPr>
            <a:no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al"/>
              </a:rPr>
              <a:t>Izstrādāt atbalsta programmu zemes īpašniekiem</a:t>
            </a:r>
            <a:r>
              <a:rPr lang="lv-LV" sz="2400" dirty="0">
                <a:latin typeface="Aral"/>
              </a:rPr>
              <a:t>, veicinot zemes īpašnieku iesaisti bioloģiskās daudzveidības saglabāšanā un klimata mērķu sasniegšanā </a:t>
            </a:r>
            <a:r>
              <a:rPr lang="lv-LV" sz="2400" i="1" dirty="0">
                <a:latin typeface="Aral"/>
              </a:rPr>
              <a:t>(brīvprātīgās saistības neatceļ Natura 2000 veidošanu un normatīvo prasību noteikšanu Dabas direktīvu satvarā, tās ir kā papildus mehānisms</a:t>
            </a:r>
            <a:r>
              <a:rPr lang="lv-LV" sz="2400" dirty="0">
                <a:latin typeface="Aral"/>
              </a:rPr>
              <a:t>);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al"/>
              </a:rPr>
              <a:t>Izvērtēt nepieciešamību </a:t>
            </a:r>
            <a:r>
              <a:rPr lang="lv-LV" sz="2400" dirty="0">
                <a:latin typeface="Aral"/>
              </a:rPr>
              <a:t>izstrādāt kompensācijas tirgus mehānismu par bioloģiskās daudzveidības kredītu sistēmu;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al"/>
              </a:rPr>
              <a:t>Zemes atpirkšana kā kompensācija </a:t>
            </a:r>
            <a:r>
              <a:rPr lang="lv-LV" sz="2400" dirty="0">
                <a:latin typeface="Aral"/>
              </a:rPr>
              <a:t>par saimnieciskās darbības ierobežojumiem-sadarbībā ar ZM un  akciju sabiedrība «Latvijas valsts meži»</a:t>
            </a:r>
          </a:p>
          <a:p>
            <a:endParaRPr lang="lv-LV" sz="2400" dirty="0">
              <a:latin typeface="Aral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00C03-FF58-81C8-AF00-581BDE7952E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E7A845F-7B0E-AD78-E5D1-EA5FE32D03BF}"/>
              </a:ext>
            </a:extLst>
          </p:cNvPr>
          <p:cNvCxnSpPr>
            <a:cxnSpLocks/>
          </p:cNvCxnSpPr>
          <p:nvPr/>
        </p:nvCxnSpPr>
        <p:spPr>
          <a:xfrm>
            <a:off x="2118732" y="1135858"/>
            <a:ext cx="4527395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32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0958-A4E8-F1CC-4B2C-6BAF42E3B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-122912"/>
            <a:ext cx="8128000" cy="1036642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Dabas atjaunošanas regula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CF700-44AF-7BA4-E72C-3472C9AFF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57766" y="2224396"/>
            <a:ext cx="2705543" cy="2035088"/>
          </a:xfrm>
        </p:spPr>
        <p:txBody>
          <a:bodyPr>
            <a:noAutofit/>
          </a:bodyPr>
          <a:lstStyle/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01A98-A6B0-2B8F-5F4F-95BAE1B8666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3551F7-E7BC-6BBB-A758-5A741E20804C}"/>
              </a:ext>
            </a:extLst>
          </p:cNvPr>
          <p:cNvCxnSpPr>
            <a:cxnSpLocks/>
          </p:cNvCxnSpPr>
          <p:nvPr/>
        </p:nvCxnSpPr>
        <p:spPr>
          <a:xfrm>
            <a:off x="2141034" y="712112"/>
            <a:ext cx="5441795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48F6575-C01F-8515-6604-4FD45B0999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1552988"/>
              </p:ext>
            </p:extLst>
          </p:nvPr>
        </p:nvGraphicFramePr>
        <p:xfrm>
          <a:off x="2413965" y="1058333"/>
          <a:ext cx="965447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5A55750-10B6-2BB5-3210-273BD6FCD29B}"/>
              </a:ext>
            </a:extLst>
          </p:cNvPr>
          <p:cNvSpPr txBox="1"/>
          <p:nvPr/>
        </p:nvSpPr>
        <p:spPr>
          <a:xfrm>
            <a:off x="208343" y="2488557"/>
            <a:ext cx="2118167" cy="2200602"/>
          </a:xfrm>
          <a:prstGeom prst="rect">
            <a:avLst/>
          </a:prstGeom>
          <a:ln>
            <a:solidFill>
              <a:srgbClr val="29702A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Stājās spēkā 2024. gada 18. augustā, </a:t>
            </a:r>
            <a:b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ir tieši piemērojama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01376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4F848-1E43-349B-FE41-C0D17BA8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382" y="228600"/>
            <a:ext cx="3720618" cy="8080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Pamatuzstādījumi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42819-EB54-284A-B1D1-16A08B3A3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35" y="2255827"/>
            <a:ext cx="10289894" cy="4373573"/>
          </a:xfrm>
        </p:spPr>
        <p:txBody>
          <a:bodyPr>
            <a:no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Sinerģijas ar citiem politikas plānošanas dokumentiem un politikas mērķiem;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Esošā finansējuma ietvaros (līdz 2027. gadam). Regula neprasa pārplānot KLP un KZP finansējumu;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Aktīvi un pasīvi atjaunošanas pasākumi;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Zemes īpašniekiem un lietotājiem – brīvprātīgi pasākumi;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Detalizēti pasākumi – līdz 2030. gadam ar pārskatīšanu 2032. gadā.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Stratēģiskie virzieni līdz 2040. un 2050. gadam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A06D7-2713-52AE-2295-BE2B5147380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2DEAE2-C601-A246-31E5-6E3C93C35BED}"/>
              </a:ext>
            </a:extLst>
          </p:cNvPr>
          <p:cNvCxnSpPr>
            <a:cxnSpLocks/>
          </p:cNvCxnSpPr>
          <p:nvPr/>
        </p:nvCxnSpPr>
        <p:spPr>
          <a:xfrm>
            <a:off x="2083161" y="996400"/>
            <a:ext cx="5441795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339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2DBB8-698B-E13B-4EBF-807367B9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302" y="283157"/>
            <a:ext cx="8768670" cy="850483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Pants –  Meža ekosistēmu atjaunošana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70222-9A94-903C-AAD7-BD0ED8E80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003" y="2023700"/>
            <a:ext cx="11065397" cy="4645277"/>
          </a:xfrm>
        </p:spPr>
        <p:txBody>
          <a:bodyPr>
            <a:no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Pasākumi papildinoši tiem, kas nepieciešami ES sugu un biotopu atjaunošanai;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Meža putnu indekss uzrāda augšupejošu tendenci (2024.gads bāzes gads, sasniedzamo līmeni nosaka DV);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Seši no septiņiem minētiem meža ekosistēmu indikatoriem uzrāda augšupejošu tendenci, mērot pret 2024. gadu. EK izstrādās priekšrakstus (2028.gads) (regulas VI pielikums);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Indikatoru mērķus var nesasniegt – nepārvarama vara, tostarp dabas katastrofas un mežu ugunsgrēki, klimata pārmaiņu izraisītas dzīvotņu pārveides. </a:t>
            </a: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D2DA0-FAF1-42B8-D87A-5EBE9100BE1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27F86D-E54E-1919-0A08-155DCF55CECC}"/>
              </a:ext>
            </a:extLst>
          </p:cNvPr>
          <p:cNvCxnSpPr>
            <a:cxnSpLocks/>
          </p:cNvCxnSpPr>
          <p:nvPr/>
        </p:nvCxnSpPr>
        <p:spPr>
          <a:xfrm>
            <a:off x="2347951" y="1133640"/>
            <a:ext cx="8207298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023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9B4F-7CEA-DACB-92D9-58BC586ED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803" y="73170"/>
            <a:ext cx="9398000" cy="10366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Pants – Papildu trīs miljardu koku stādīšana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4952F-0AFC-88C1-F673-EEAEF8996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77" y="2103427"/>
            <a:ext cx="10341979" cy="4373573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Minēto saistību izpildei vajadzīgo pasākumu mērķis ir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palielināt ekoloģisko savienojamību,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un to pamatā ir ilgtspējīga apmežošana, atkārtota apmežošana un koku stādīšana, kā arī pilsētu zaļās zonas palielināšana.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EK priekšraksti par </a:t>
            </a:r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</a:rPr>
              <a:t>papildināmību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Prioritāte vietējām sugām, sugu un vecumstruktūras daudzveidības veicināšanai.</a:t>
            </a: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46570-0590-A3A9-7868-01F4548905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553AA3-0AD1-E49D-9F7D-EB4C5DEBA1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B19AD-975B-5D3E-60A8-1193F1082AD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EFEB10-5F26-4C90-4EB6-CA938F9ECC97}"/>
              </a:ext>
            </a:extLst>
          </p:cNvPr>
          <p:cNvCxnSpPr>
            <a:cxnSpLocks/>
          </p:cNvCxnSpPr>
          <p:nvPr/>
        </p:nvCxnSpPr>
        <p:spPr>
          <a:xfrm>
            <a:off x="2091803" y="948445"/>
            <a:ext cx="9287397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257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4C3C0-5768-FCE1-CCBD-D956E504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754" y="98425"/>
            <a:ext cx="8909291" cy="10366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Nacionālais dabas atjaunošanas plāns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2197E-0935-76E0-985C-D99B3940D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182" y="2242324"/>
            <a:ext cx="10487949" cy="3545018"/>
          </a:xfrm>
        </p:spPr>
        <p:txBody>
          <a:bodyPr>
            <a:noAutofit/>
          </a:bodyPr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Kvantitatīvi dati par atjaunojamām platībām, telpiski dati, kur attiecināms;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Pamatojumi, pieņēmumi, apstiprinājumi, pierādījumi;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Precīzs pasākumu plānojums līdz 2030. gadam, stratēģiskie virzieni uz 2040. un 2050. gadu;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Līdz 2027. gadam – esošais KLP un KZP ietvars;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Salāgo ar atjaunojamo energoresursu apguves teritoriju plānu;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Jānodrošina sabiedrības iesaiste kā stratēģiskā novērtējuma( SIVN) procesā (nav teikts par SIVN atjaunošanas plānam).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BC4BD-DC10-8829-2DCE-E2DB1DB50A4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8FB8356-B9D7-3243-ED12-7EC3070BD42D}"/>
              </a:ext>
            </a:extLst>
          </p:cNvPr>
          <p:cNvCxnSpPr>
            <a:cxnSpLocks/>
          </p:cNvCxnSpPr>
          <p:nvPr/>
        </p:nvCxnSpPr>
        <p:spPr>
          <a:xfrm>
            <a:off x="2091803" y="948445"/>
            <a:ext cx="9287397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23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1">
            <a:extLst>
              <a:ext uri="{FF2B5EF4-FFF2-40B4-BE49-F238E27FC236}">
                <a16:creationId xmlns:a16="http://schemas.microsoft.com/office/drawing/2014/main" id="{9A6552EF-C5CB-46AE-9B77-9078BFD61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356" y="2317898"/>
            <a:ext cx="8336156" cy="3112746"/>
          </a:xfrm>
        </p:spPr>
        <p:txBody>
          <a:bodyPr>
            <a:normAutofit/>
          </a:bodyPr>
          <a:lstStyle/>
          <a:p>
            <a:pPr marL="342900" indent="-342900">
              <a:buSzPct val="11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Eiropas Savienības nozīmes </a:t>
            </a: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aizsargājamo biotopu izplatības un kvalitātes apzināšana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– dabas skaitīšana;</a:t>
            </a:r>
          </a:p>
          <a:p>
            <a:pPr marL="342900" indent="-342900">
              <a:buSzPct val="11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Kompensācijas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par ierobežojumiem īpaši aizsargājamās dabas teritorijās;</a:t>
            </a:r>
          </a:p>
          <a:p>
            <a:pPr marL="342900" indent="-342900">
              <a:buSzPct val="11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lv-LV" sz="2400" b="1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Dabas atjaunošanas regula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Symbol" panose="05050102010706020507" pitchFamily="18" charset="2"/>
              <a:buChar char=""/>
            </a:pPr>
            <a:endParaRPr lang="lv-LV" altLang="lv-LV" sz="1800" dirty="0">
              <a:cs typeface="Times New Roman" panose="02020603050405020304" pitchFamily="18" charset="0"/>
            </a:endParaRP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C0E119F0-70D3-4F3B-ABF6-68C67584D2B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2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D117FDF-1331-AF19-474C-E1029DEA5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810" y="633582"/>
            <a:ext cx="8128000" cy="792577"/>
          </a:xfrm>
        </p:spPr>
        <p:txBody>
          <a:bodyPr>
            <a:normAutofit/>
          </a:bodyPr>
          <a:lstStyle/>
          <a:p>
            <a:r>
              <a:rPr lang="lv-LV" altLang="en-US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7169874-E285-4B60-9296-6AD480EDBF53}"/>
              </a:ext>
            </a:extLst>
          </p:cNvPr>
          <p:cNvCxnSpPr>
            <a:cxnSpLocks/>
          </p:cNvCxnSpPr>
          <p:nvPr/>
        </p:nvCxnSpPr>
        <p:spPr>
          <a:xfrm>
            <a:off x="2342995" y="1426159"/>
            <a:ext cx="2608146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Road outline">
            <a:extLst>
              <a:ext uri="{FF2B5EF4-FFF2-40B4-BE49-F238E27FC236}">
                <a16:creationId xmlns:a16="http://schemas.microsoft.com/office/drawing/2014/main" id="{81E28862-C75C-A247-8780-C40749C552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74980" y="3306337"/>
            <a:ext cx="2561064" cy="256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35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9BDE7-6936-373F-A117-A1722082F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003" y="422516"/>
            <a:ext cx="8522182" cy="10366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Nacionālais dabas atjaunošanas plāns (II)</a:t>
            </a:r>
            <a:endParaRPr lang="lv-LV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CAF97-7880-4F1F-70D1-57B0F1AF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413" y="2255827"/>
            <a:ext cx="9543327" cy="4373573"/>
          </a:xfrm>
        </p:spPr>
        <p:txBody>
          <a:bodyPr/>
          <a:lstStyle/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Jāiesniedz līdz 01.09.2026.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EK vērtē un sniedz komentārus (+ 6 mēneši);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DV izvērtē un ņem vērā visus komentārus, precizē plānu (+ 6 mēneši);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Galīgā versija 01.09.2027. 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Ieviešana līdz 2030. gadam, tad līdz 2032. gadam pārskata plānu un iekļauj jaunus pasākumus uz 2040.gadu 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000F6-2752-94C2-68D4-CAF3589FA71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71D2A00-6DC9-46F2-7BC3-65A7EFE99EAF}"/>
              </a:ext>
            </a:extLst>
          </p:cNvPr>
          <p:cNvCxnSpPr>
            <a:cxnSpLocks/>
          </p:cNvCxnSpPr>
          <p:nvPr/>
        </p:nvCxnSpPr>
        <p:spPr>
          <a:xfrm>
            <a:off x="2295003" y="1330410"/>
            <a:ext cx="9287397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560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Placeholder 7">
            <a:extLst>
              <a:ext uri="{FF2B5EF4-FFF2-40B4-BE49-F238E27FC236}">
                <a16:creationId xmlns:a16="http://schemas.microsoft.com/office/drawing/2014/main" id="{D4D032CC-B37D-4872-AE6D-92FB801452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47128" y="3753292"/>
            <a:ext cx="7177356" cy="1809583"/>
          </a:xfrm>
        </p:spPr>
        <p:txBody>
          <a:bodyPr>
            <a:normAutofit/>
          </a:bodyPr>
          <a:lstStyle/>
          <a:p>
            <a:r>
              <a:rPr lang="lv-LV" altLang="lv-LV" sz="4400" dirty="0"/>
              <a:t>Paldies!</a:t>
            </a:r>
          </a:p>
          <a:p>
            <a:endParaRPr lang="lv-LV" altLang="lv-LV" sz="4400" dirty="0"/>
          </a:p>
        </p:txBody>
      </p:sp>
      <p:sp>
        <p:nvSpPr>
          <p:cNvPr id="49155" name="Slide Number Placeholder 5">
            <a:extLst>
              <a:ext uri="{FF2B5EF4-FFF2-40B4-BE49-F238E27FC236}">
                <a16:creationId xmlns:a16="http://schemas.microsoft.com/office/drawing/2014/main" id="{968DFC45-A89D-4ED5-8F8E-CEDF2B5012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85600" y="632460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l" eaLnBrk="0" hangingPunct="0"/>
            <a:fld id="{5B98EBAE-CE13-4ABA-B5C2-ABBABB5D2521}" type="slidenum">
              <a:rPr lang="en-US" altLang="en-US" sz="1700" smtClean="0">
                <a:solidFill>
                  <a:schemeClr val="tx1"/>
                </a:solidFill>
              </a:rPr>
              <a:pPr algn="l" eaLnBrk="0" hangingPunct="0"/>
              <a:t>21</a:t>
            </a:fld>
            <a:endParaRPr lang="en-US" altLang="en-US" sz="1700">
              <a:solidFill>
                <a:schemeClr val="tx1"/>
              </a:solidFill>
            </a:endParaRPr>
          </a:p>
        </p:txBody>
      </p:sp>
      <p:sp>
        <p:nvSpPr>
          <p:cNvPr id="49156" name="Rectangle 17">
            <a:extLst>
              <a:ext uri="{FF2B5EF4-FFF2-40B4-BE49-F238E27FC236}">
                <a16:creationId xmlns:a16="http://schemas.microsoft.com/office/drawing/2014/main" id="{3B4C6ED7-B2DA-48C3-8A98-B8F425A68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3206" y="6076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lv-LV" altLang="lv-LV" sz="1100">
                <a:cs typeface="Calibri" panose="020F0502020204030204" pitchFamily="34" charset="0"/>
              </a:rPr>
              <a:t> </a:t>
            </a:r>
            <a:endParaRPr lang="lv-LV" altLang="lv-LV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23113D06-9E7A-E8A9-C73D-2122EBBFC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6" name="Rectangle 29">
            <a:extLst>
              <a:ext uri="{FF2B5EF4-FFF2-40B4-BE49-F238E27FC236}">
                <a16:creationId xmlns:a16="http://schemas.microsoft.com/office/drawing/2014/main" id="{81D383DC-3AFE-5769-6D57-BB2578F2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81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30">
            <a:extLst>
              <a:ext uri="{FF2B5EF4-FFF2-40B4-BE49-F238E27FC236}">
                <a16:creationId xmlns:a16="http://schemas.microsoft.com/office/drawing/2014/main" id="{CC66AD99-F7FA-835D-81BD-4F17E7ED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8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31">
            <a:extLst>
              <a:ext uri="{FF2B5EF4-FFF2-40B4-BE49-F238E27FC236}">
                <a16:creationId xmlns:a16="http://schemas.microsoft.com/office/drawing/2014/main" id="{C94FB742-EFD1-BAB7-1DC9-5412D5192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35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2">
            <a:extLst>
              <a:ext uri="{FF2B5EF4-FFF2-40B4-BE49-F238E27FC236}">
                <a16:creationId xmlns:a16="http://schemas.microsoft.com/office/drawing/2014/main" id="{685C4CF1-9A6A-A0ED-588C-9DF571103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3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3">
            <a:extLst>
              <a:ext uri="{FF2B5EF4-FFF2-40B4-BE49-F238E27FC236}">
                <a16:creationId xmlns:a16="http://schemas.microsoft.com/office/drawing/2014/main" id="{01E412A9-8A46-CF64-0C03-F6AD93936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46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99206-F120-1314-2C9C-DA4B2728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Dabas skaitīšanas process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661E-5608-47F4-82AB-26B71E7040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8827FC2D-C014-E92D-81CE-133686FE1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266654"/>
              </p:ext>
            </p:extLst>
          </p:nvPr>
        </p:nvGraphicFramePr>
        <p:xfrm>
          <a:off x="148856" y="2115880"/>
          <a:ext cx="12043143" cy="4361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EC0C448-DC73-371C-F399-C3A191138CD9}"/>
              </a:ext>
            </a:extLst>
          </p:cNvPr>
          <p:cNvSpPr txBox="1"/>
          <p:nvPr/>
        </p:nvSpPr>
        <p:spPr>
          <a:xfrm rot="2707013">
            <a:off x="951810" y="4968266"/>
            <a:ext cx="1122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lv-LV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03.11.2015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AD640A-6AD4-6C83-7822-D64B531DADC2}"/>
              </a:ext>
            </a:extLst>
          </p:cNvPr>
          <p:cNvSpPr txBox="1"/>
          <p:nvPr/>
        </p:nvSpPr>
        <p:spPr>
          <a:xfrm rot="2707013">
            <a:off x="2902464" y="3686065"/>
            <a:ext cx="588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lv-LV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2016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38CD13-BAEE-1CE9-9364-4DF285E02F29}"/>
              </a:ext>
            </a:extLst>
          </p:cNvPr>
          <p:cNvSpPr txBox="1"/>
          <p:nvPr/>
        </p:nvSpPr>
        <p:spPr>
          <a:xfrm rot="2707013">
            <a:off x="4855773" y="4968267"/>
            <a:ext cx="1122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lv-LV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2017-2020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0BC9FA-87C2-83B3-10C1-A61B22C9DCD2}"/>
              </a:ext>
            </a:extLst>
          </p:cNvPr>
          <p:cNvSpPr txBox="1"/>
          <p:nvPr/>
        </p:nvSpPr>
        <p:spPr>
          <a:xfrm rot="2707013">
            <a:off x="6744796" y="3685018"/>
            <a:ext cx="591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lv-LV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2021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8E034D-5B91-1186-33B4-451B6AE695B8}"/>
              </a:ext>
            </a:extLst>
          </p:cNvPr>
          <p:cNvSpPr txBox="1"/>
          <p:nvPr/>
        </p:nvSpPr>
        <p:spPr>
          <a:xfrm rot="2707013">
            <a:off x="8406633" y="4968269"/>
            <a:ext cx="1122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lv-LV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2022-2023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50BE73-F970-89A8-BA11-1FC60F5D1AF9}"/>
              </a:ext>
            </a:extLst>
          </p:cNvPr>
          <p:cNvSpPr txBox="1"/>
          <p:nvPr/>
        </p:nvSpPr>
        <p:spPr>
          <a:xfrm rot="2707013">
            <a:off x="10095038" y="3689356"/>
            <a:ext cx="579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lv-LV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2024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31E9CB5-6937-884D-57BF-83D5C8D37E8A}"/>
              </a:ext>
            </a:extLst>
          </p:cNvPr>
          <p:cNvCxnSpPr>
            <a:cxnSpLocks/>
          </p:cNvCxnSpPr>
          <p:nvPr/>
        </p:nvCxnSpPr>
        <p:spPr>
          <a:xfrm>
            <a:off x="2387600" y="1408174"/>
            <a:ext cx="6388410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46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E89FF-5CA7-129E-6368-4ED4C1AD2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9007CE3-0129-1744-0859-6E6669A7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371536"/>
            <a:ext cx="8128000" cy="1036638"/>
          </a:xfrm>
        </p:spPr>
        <p:txBody>
          <a:bodyPr>
            <a:normAutofit/>
          </a:bodyPr>
          <a:lstStyle/>
          <a:p>
            <a:r>
              <a:rPr lang="lv-LV" altLang="en-US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Dabas skaitīšanas laikā</a:t>
            </a:r>
          </a:p>
        </p:txBody>
      </p:sp>
      <p:sp>
        <p:nvSpPr>
          <p:cNvPr id="13315" name="Content Placeholder 1">
            <a:extLst>
              <a:ext uri="{FF2B5EF4-FFF2-40B4-BE49-F238E27FC236}">
                <a16:creationId xmlns:a16="http://schemas.microsoft.com/office/drawing/2014/main" id="{7AE0E5B8-4E6F-B5E3-535A-03BC1DB87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91" y="2228571"/>
            <a:ext cx="10507464" cy="458826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endParaRPr lang="lv-LV" altLang="lv-LV" sz="1600" dirty="0"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Symbol" panose="05050102010706020507" pitchFamily="18" charset="2"/>
              <a:buChar char=""/>
            </a:pPr>
            <a:endParaRPr lang="lv-LV" altLang="lv-LV" sz="1600" dirty="0">
              <a:cs typeface="Times New Roman" panose="02020603050405020304" pitchFamily="18" charset="0"/>
            </a:endParaRP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9AB81300-1DDB-8B2F-093A-3A88E6E59FC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4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86280C6E-B37C-C8C8-E92E-88E7862A76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5288257"/>
              </p:ext>
            </p:extLst>
          </p:nvPr>
        </p:nvGraphicFramePr>
        <p:xfrm>
          <a:off x="2387600" y="1605516"/>
          <a:ext cx="9219609" cy="4944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4B614ED-0BA2-164A-039E-E31F9626EF14}"/>
              </a:ext>
            </a:extLst>
          </p:cNvPr>
          <p:cNvCxnSpPr>
            <a:cxnSpLocks/>
          </p:cNvCxnSpPr>
          <p:nvPr/>
        </p:nvCxnSpPr>
        <p:spPr>
          <a:xfrm>
            <a:off x="2387600" y="1408174"/>
            <a:ext cx="6388410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14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9D0FA-6134-8EEE-CCED-4E841F1E7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6">
            <a:extLst>
              <a:ext uri="{FF2B5EF4-FFF2-40B4-BE49-F238E27FC236}">
                <a16:creationId xmlns:a16="http://schemas.microsoft.com/office/drawing/2014/main" id="{2BFB0D2B-60BA-CCF6-FC88-E2DBD6ADD8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7" t="9955" r="16425"/>
          <a:stretch/>
        </p:blipFill>
        <p:spPr bwMode="auto">
          <a:xfrm>
            <a:off x="2133806" y="1393902"/>
            <a:ext cx="9394077" cy="538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itle 1">
            <a:extLst>
              <a:ext uri="{FF2B5EF4-FFF2-40B4-BE49-F238E27FC236}">
                <a16:creationId xmlns:a16="http://schemas.microsoft.com/office/drawing/2014/main" id="{7C6984C7-8947-6C9D-6CA1-3AE1C372A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806" y="443812"/>
            <a:ext cx="8128000" cy="770276"/>
          </a:xfrm>
        </p:spPr>
        <p:txBody>
          <a:bodyPr>
            <a:normAutofit/>
          </a:bodyPr>
          <a:lstStyle/>
          <a:p>
            <a:r>
              <a:rPr lang="lv-LV" altLang="en-US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Dabas skaitīšanas rezultāti</a:t>
            </a: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BF7D5D73-C024-336D-8457-3931E16AC03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5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A355F55-6AA3-8C4F-FAA0-A32398A151A5}"/>
              </a:ext>
            </a:extLst>
          </p:cNvPr>
          <p:cNvCxnSpPr>
            <a:cxnSpLocks/>
          </p:cNvCxnSpPr>
          <p:nvPr/>
        </p:nvCxnSpPr>
        <p:spPr>
          <a:xfrm>
            <a:off x="2253785" y="1214088"/>
            <a:ext cx="6388410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62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08DB45-CE30-3391-3896-BA6CB878F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ttēls 6">
            <a:extLst>
              <a:ext uri="{FF2B5EF4-FFF2-40B4-BE49-F238E27FC236}">
                <a16:creationId xmlns:a16="http://schemas.microsoft.com/office/drawing/2014/main" id="{34E7FC5A-9938-564B-59C2-19ED8004E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735656" y="1673617"/>
            <a:ext cx="9871553" cy="514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itle 1">
            <a:extLst>
              <a:ext uri="{FF2B5EF4-FFF2-40B4-BE49-F238E27FC236}">
                <a16:creationId xmlns:a16="http://schemas.microsoft.com/office/drawing/2014/main" id="{6B824CB8-F325-82E1-E2D5-FBA3CF78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785" y="228600"/>
            <a:ext cx="8128000" cy="1036638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nozīmes aizsargājamie biotopi Latvijā</a:t>
            </a:r>
            <a:endParaRPr lang="lv-LV" altLang="en-US" sz="3200" dirty="0">
              <a:solidFill>
                <a:srgbClr val="29702A"/>
              </a:solidFill>
            </a:endParaRPr>
          </a:p>
        </p:txBody>
      </p:sp>
      <p:sp>
        <p:nvSpPr>
          <p:cNvPr id="13315" name="Content Placeholder 1">
            <a:extLst>
              <a:ext uri="{FF2B5EF4-FFF2-40B4-BE49-F238E27FC236}">
                <a16:creationId xmlns:a16="http://schemas.microsoft.com/office/drawing/2014/main" id="{16DF7C4E-B2C7-C86B-7255-F86B78B3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91" y="2228571"/>
            <a:ext cx="10507464" cy="458826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endParaRPr lang="lv-LV" altLang="lv-LV" sz="1600" dirty="0"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Symbol" panose="05050102010706020507" pitchFamily="18" charset="2"/>
              <a:buChar char=""/>
            </a:pPr>
            <a:endParaRPr lang="lv-LV" altLang="lv-LV" sz="1600" dirty="0">
              <a:cs typeface="Times New Roman" panose="02020603050405020304" pitchFamily="18" charset="0"/>
            </a:endParaRP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38B9D1B4-3FE8-AB4C-F36B-EF35172C842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6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7BCB67B-74F4-0D93-5C43-87FAC0D374E4}"/>
              </a:ext>
            </a:extLst>
          </p:cNvPr>
          <p:cNvCxnSpPr>
            <a:cxnSpLocks/>
          </p:cNvCxnSpPr>
          <p:nvPr/>
        </p:nvCxnSpPr>
        <p:spPr>
          <a:xfrm>
            <a:off x="2253785" y="1069122"/>
            <a:ext cx="8284117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834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D9A50-BD7C-58C8-6974-6406E44BB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F4A7FC37-594D-89B3-2525-B92246C8A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6088" y="276997"/>
            <a:ext cx="8128000" cy="1036638"/>
          </a:xfrm>
        </p:spPr>
        <p:txBody>
          <a:bodyPr>
            <a:normAutofit/>
          </a:bodyPr>
          <a:lstStyle/>
          <a:p>
            <a:r>
              <a:rPr lang="lv-LV" altLang="en-US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13315" name="Content Placeholder 1">
            <a:extLst>
              <a:ext uri="{FF2B5EF4-FFF2-40B4-BE49-F238E27FC236}">
                <a16:creationId xmlns:a16="http://schemas.microsoft.com/office/drawing/2014/main" id="{6BBDE68C-708E-3525-0897-CBA0AD9F8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30" y="2228571"/>
            <a:ext cx="10592525" cy="458826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endParaRPr lang="lv-LV" altLang="lv-LV" sz="1600" dirty="0"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Symbol" panose="05050102010706020507" pitchFamily="18" charset="2"/>
              <a:buChar char=""/>
            </a:pPr>
            <a:endParaRPr lang="lv-LV" altLang="lv-LV" sz="1600" dirty="0">
              <a:cs typeface="Times New Roman" panose="02020603050405020304" pitchFamily="18" charset="0"/>
            </a:endParaRP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29B38E48-246C-1CB4-FBC5-DBE263FB2BE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7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10478469-A6A6-EF4E-2D1B-7C48D4E9BF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9757286"/>
              </p:ext>
            </p:extLst>
          </p:nvPr>
        </p:nvGraphicFramePr>
        <p:xfrm>
          <a:off x="970156" y="1160375"/>
          <a:ext cx="10815444" cy="546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78DAA89-6953-9E88-BD2B-7599FFEDCCD4}"/>
              </a:ext>
            </a:extLst>
          </p:cNvPr>
          <p:cNvCxnSpPr>
            <a:cxnSpLocks/>
          </p:cNvCxnSpPr>
          <p:nvPr/>
        </p:nvCxnSpPr>
        <p:spPr>
          <a:xfrm flipV="1">
            <a:off x="2276088" y="1244009"/>
            <a:ext cx="3210312" cy="9756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91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8DEFA-11DE-28F7-1DD4-BC377BBF3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ECF0CC8-B413-F9F2-31EA-8DE1C536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056" y="183183"/>
            <a:ext cx="8128000" cy="1036638"/>
          </a:xfrm>
        </p:spPr>
        <p:txBody>
          <a:bodyPr>
            <a:normAutofit/>
          </a:bodyPr>
          <a:lstStyle/>
          <a:p>
            <a:r>
              <a:rPr lang="lv-LV" altLang="en-US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Turpmākā rīcība</a:t>
            </a:r>
          </a:p>
        </p:txBody>
      </p:sp>
      <p:sp>
        <p:nvSpPr>
          <p:cNvPr id="13315" name="Content Placeholder 1">
            <a:extLst>
              <a:ext uri="{FF2B5EF4-FFF2-40B4-BE49-F238E27FC236}">
                <a16:creationId xmlns:a16="http://schemas.microsoft.com/office/drawing/2014/main" id="{CC7AE2C0-C78D-A7CD-C103-697AFC3CE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23" y="2228571"/>
            <a:ext cx="10496832" cy="458826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endParaRPr lang="lv-LV" altLang="lv-LV" sz="1600" dirty="0"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Symbol" panose="05050102010706020507" pitchFamily="18" charset="2"/>
              <a:buChar char=""/>
            </a:pPr>
            <a:endParaRPr lang="lv-LV" altLang="lv-LV" sz="1600" dirty="0">
              <a:cs typeface="Times New Roman" panose="02020603050405020304" pitchFamily="18" charset="0"/>
            </a:endParaRP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AA79CCFF-911F-CD5A-FADE-270F55347B4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8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6F366D5D-0EBB-6B43-A669-E63AA508A9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9041835"/>
              </p:ext>
            </p:extLst>
          </p:nvPr>
        </p:nvGraphicFramePr>
        <p:xfrm>
          <a:off x="2248056" y="1281226"/>
          <a:ext cx="974546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000BE26-7A5F-7210-E546-40EF1726C3B1}"/>
              </a:ext>
            </a:extLst>
          </p:cNvPr>
          <p:cNvCxnSpPr>
            <a:cxnSpLocks/>
          </p:cNvCxnSpPr>
          <p:nvPr/>
        </p:nvCxnSpPr>
        <p:spPr>
          <a:xfrm>
            <a:off x="2253785" y="1069122"/>
            <a:ext cx="4436947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54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E0EF6-0DCE-8B60-F29F-23F4A9B1D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3337" y="213021"/>
            <a:ext cx="9622263" cy="10366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Īpaši aizsargājamo dabas teritoriju veidošana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84706-C648-28C5-8B36-227554C25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605" y="2269558"/>
            <a:ext cx="10832791" cy="4403700"/>
          </a:xfrm>
        </p:spPr>
        <p:txBody>
          <a:bodyPr>
            <a:noAutofit/>
          </a:bodyPr>
          <a:lstStyle/>
          <a:p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No Biotopa direktīvas* izrietoši pamatprincipi Natura 2000 teritoriju tīklu veidošanai: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Natura 2000 veido tikai uz </a:t>
            </a:r>
            <a:r>
              <a:rPr lang="lv-LV" sz="2400" u="sng" dirty="0">
                <a:solidFill>
                  <a:srgbClr val="2970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zinātniskiem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datiem (neņem vērā </a:t>
            </a:r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</a:rPr>
              <a:t>sociāl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ekonomiskos apsvērumus);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katrai sugai / biotopam atsevišķi nodrošinot noteiktu pārstāvniecību Natura 2000 teritorijās</a:t>
            </a: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7D7BE-DCC9-D89F-47DF-6077DAB7405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24E2ECD-B5B4-9EC3-50DD-26BA3541EA49}"/>
              </a:ext>
            </a:extLst>
          </p:cNvPr>
          <p:cNvCxnSpPr>
            <a:cxnSpLocks/>
          </p:cNvCxnSpPr>
          <p:nvPr/>
        </p:nvCxnSpPr>
        <p:spPr>
          <a:xfrm>
            <a:off x="2276088" y="1253765"/>
            <a:ext cx="9103112" cy="0"/>
          </a:xfrm>
          <a:prstGeom prst="line">
            <a:avLst/>
          </a:prstGeom>
          <a:ln w="57150">
            <a:solidFill>
              <a:srgbClr val="297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3FD077-C7A4-88EA-E83B-5B5BB7F60456}"/>
              </a:ext>
            </a:extLst>
          </p:cNvPr>
          <p:cNvSpPr txBox="1"/>
          <p:nvPr/>
        </p:nvSpPr>
        <p:spPr>
          <a:xfrm>
            <a:off x="679604" y="6153834"/>
            <a:ext cx="93162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Padomes 1992. gada 21. maija Direktīvas 92/43/EEK par dabisko dzīvotņu, savvaļas faunas un floras aizsardzību </a:t>
            </a:r>
          </a:p>
        </p:txBody>
      </p:sp>
      <p:pic>
        <p:nvPicPr>
          <p:cNvPr id="12" name="Graphic 11" descr="Plant With Roots outline">
            <a:extLst>
              <a:ext uri="{FF2B5EF4-FFF2-40B4-BE49-F238E27FC236}">
                <a16:creationId xmlns:a16="http://schemas.microsoft.com/office/drawing/2014/main" id="{17A3B490-A30A-2870-7974-3F5F8B3F5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10336" y="4795771"/>
            <a:ext cx="1687551" cy="168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53983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492</TotalTime>
  <Words>1168</Words>
  <Application>Microsoft Office PowerPoint</Application>
  <PresentationFormat>Widescreen</PresentationFormat>
  <Paragraphs>138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Aptos</vt:lpstr>
      <vt:lpstr>Aral</vt:lpstr>
      <vt:lpstr>Arial</vt:lpstr>
      <vt:lpstr>Calibri</vt:lpstr>
      <vt:lpstr>Symbol</vt:lpstr>
      <vt:lpstr>Times New Roman</vt:lpstr>
      <vt:lpstr>Verdana</vt:lpstr>
      <vt:lpstr>89_Prezentacija_templateLV</vt:lpstr>
      <vt:lpstr>PowerPoint Presentation</vt:lpstr>
      <vt:lpstr>Saturs</vt:lpstr>
      <vt:lpstr>Dabas skaitīšanas process</vt:lpstr>
      <vt:lpstr>Dabas skaitīšanas laikā</vt:lpstr>
      <vt:lpstr>Dabas skaitīšanas rezultāti</vt:lpstr>
      <vt:lpstr>ES nozīmes aizsargājamie biotopi Latvijā</vt:lpstr>
      <vt:lpstr>Process</vt:lpstr>
      <vt:lpstr>Turpmākā rīcība</vt:lpstr>
      <vt:lpstr>Īpaši aizsargājamo dabas teritoriju veidošana (I)</vt:lpstr>
      <vt:lpstr>Īpaši aizsargājamo dabas teritoriju veidošana (II)</vt:lpstr>
      <vt:lpstr>Īpaši aizsargājamo dabas teritoriju veidošana (I)</vt:lpstr>
      <vt:lpstr>Īpaši aizsargājamo dabas teritoriju veidošana (II)</vt:lpstr>
      <vt:lpstr>Kompensācijas (I)</vt:lpstr>
      <vt:lpstr>Kompensācijas (II)</vt:lpstr>
      <vt:lpstr>Dabas atjaunošanas regula</vt:lpstr>
      <vt:lpstr>Pamatuzstādījumi</vt:lpstr>
      <vt:lpstr>12. Pants –  Meža ekosistēmu atjaunošana</vt:lpstr>
      <vt:lpstr>13. Pants – Papildu trīs miljardu koku stādīšana</vt:lpstr>
      <vt:lpstr>Nacionālais dabas atjaunošanas plāns (I)</vt:lpstr>
      <vt:lpstr>Nacionālais dabas atjaunošanas plāns (II)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Liene Valta</cp:lastModifiedBy>
  <cp:revision>33</cp:revision>
  <dcterms:created xsi:type="dcterms:W3CDTF">2014-11-20T14:46:47Z</dcterms:created>
  <dcterms:modified xsi:type="dcterms:W3CDTF">2024-11-26T20:22:18Z</dcterms:modified>
</cp:coreProperties>
</file>