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8" r:id="rId2"/>
    <p:sldId id="314" r:id="rId3"/>
    <p:sldId id="317" r:id="rId4"/>
    <p:sldId id="318" r:id="rId5"/>
    <p:sldId id="315" r:id="rId6"/>
    <p:sldId id="287" r:id="rId7"/>
    <p:sldId id="289" r:id="rId8"/>
    <p:sldId id="292" r:id="rId9"/>
    <p:sldId id="293" r:id="rId10"/>
    <p:sldId id="294" r:id="rId11"/>
    <p:sldId id="295" r:id="rId12"/>
    <p:sldId id="296" r:id="rId13"/>
    <p:sldId id="299" r:id="rId14"/>
    <p:sldId id="312" r:id="rId15"/>
    <p:sldId id="298" r:id="rId16"/>
    <p:sldId id="301" r:id="rId17"/>
    <p:sldId id="302" r:id="rId18"/>
    <p:sldId id="307" r:id="rId19"/>
    <p:sldId id="308" r:id="rId20"/>
    <p:sldId id="309" r:id="rId21"/>
    <p:sldId id="310" r:id="rId22"/>
    <p:sldId id="316" r:id="rId23"/>
  </p:sldIdLst>
  <p:sldSz cx="9144000" cy="6858000" type="screen4x3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FD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lina\AppData\Local\Temp\Cena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Sheet2!$A$3</c:f>
              <c:strCache>
                <c:ptCount val="1"/>
                <c:pt idx="0">
                  <c:v>Latvija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layout>
                <c:manualLayout>
                  <c:x val="5.0818270662958354E-2"/>
                  <c:y val="2.519561318583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Sheet2!$B$2:$E$2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Sheet2!$B$3:$E$3</c:f>
              <c:numCache>
                <c:formatCode>0.0</c:formatCode>
                <c:ptCount val="4"/>
                <c:pt idx="0">
                  <c:v>163.4</c:v>
                </c:pt>
                <c:pt idx="1">
                  <c:v>196.5</c:v>
                </c:pt>
                <c:pt idx="2">
                  <c:v>212.89999999999998</c:v>
                </c:pt>
                <c:pt idx="3">
                  <c:v>184.20000000000002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Sheet2!$A$4</c:f>
              <c:strCache>
                <c:ptCount val="1"/>
                <c:pt idx="0">
                  <c:v>Vid.EU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layout>
                <c:manualLayout>
                  <c:x val="-0.10910981642341058"/>
                  <c:y val="-4.7871665053089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07113710529338E-2"/>
                  <c:y val="-4.787166505308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Sheet2!$B$2:$E$2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Sheet2!$B$4:$E$4</c:f>
              <c:numCache>
                <c:formatCode>0.0</c:formatCode>
                <c:ptCount val="4"/>
                <c:pt idx="0">
                  <c:v>153.6</c:v>
                </c:pt>
                <c:pt idx="1">
                  <c:v>197.96000000000004</c:v>
                </c:pt>
                <c:pt idx="2">
                  <c:v>218.38000000000008</c:v>
                </c:pt>
                <c:pt idx="3">
                  <c:v>197.09130434782611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060672"/>
        <c:axId val="46062592"/>
      </c:lineChart>
      <c:catAx>
        <c:axId val="46060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lv-LV"/>
                  <a:t>Gads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6062592"/>
        <c:crosses val="autoZero"/>
        <c:auto val="1"/>
        <c:lblAlgn val="ctr"/>
        <c:lblOffset val="100"/>
        <c:noMultiLvlLbl val="0"/>
      </c:catAx>
      <c:valAx>
        <c:axId val="46062592"/>
        <c:scaling>
          <c:orientation val="minMax"/>
          <c:min val="13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lv-LV"/>
                  <a:t>Eur par tonnu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460606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FEBA9-9E74-41A2-A1E5-7B2325EF45F5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71ACAA2-1794-4F45-81DB-28081F2645C1}">
      <dgm:prSet phldrT="[Text]" custT="1"/>
      <dgm:spPr/>
      <dgm:t>
        <a:bodyPr/>
        <a:lstStyle/>
        <a:p>
          <a:r>
            <a:rPr lang="lv-LV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Ārējie faktori</a:t>
          </a:r>
          <a:endParaRPr lang="lv-LV" sz="3200" dirty="0">
            <a:solidFill>
              <a:schemeClr val="accent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96F452-B389-413C-96AE-CE6F2D01485B}" type="parTrans" cxnId="{2B59CDB6-FDB3-4CC3-B93F-930970F24AA4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994AF9-7269-4796-B442-C80956839C5D}" type="sibTrans" cxnId="{2B59CDB6-FDB3-4CC3-B93F-930970F24AA4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08C593-3B6E-4B1A-A874-A814F57D1D24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Finanšu pieejamība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E88FCE-31FA-4E43-BE4D-06642DF553F8}" type="parTrans" cxnId="{D13E5C07-6DFC-45CB-B44A-FC535D0A932F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368701-ECDE-4FBB-AED4-BE158EE15FCF}" type="sibTrans" cxnId="{D13E5C07-6DFC-45CB-B44A-FC535D0A932F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99D58-5D0C-4681-9634-803599A8934D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Tirgus situācija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918E92-496B-4E1A-9068-FD86A326F600}" type="parTrans" cxnId="{EB16E431-95A0-4C2E-9526-36CE2EAA2632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AE8A96-7EBD-4503-B678-DBEF4DC57887}" type="sibTrans" cxnId="{EB16E431-95A0-4C2E-9526-36CE2EAA2632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E4BE58-A497-4067-97CF-1450C529F4CA}">
      <dgm:prSet phldrT="[Text]" custT="1"/>
      <dgm:spPr/>
      <dgm:t>
        <a:bodyPr/>
        <a:lstStyle/>
        <a:p>
          <a:r>
            <a:rPr lang="lv-LV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Iekšējie faktori</a:t>
          </a:r>
          <a:endParaRPr lang="lv-LV" sz="3200" dirty="0">
            <a:solidFill>
              <a:schemeClr val="accent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9B3B52-58D0-49C1-8465-FCD51F605E1E}" type="parTrans" cxnId="{834CEFCA-0B5F-4531-BA48-4C848C6231C4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5BCA53-5882-496B-9C22-735C7F2173EB}" type="sibTrans" cxnId="{834CEFCA-0B5F-4531-BA48-4C848C6231C4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00D819-59ED-4EB6-B144-32FBC5963396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Vadītāja zināšanas un prasmes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40318F-70A3-4D20-A593-D93F0C831979}" type="parTrans" cxnId="{5081D1EC-326C-4F2A-91C2-069C95808B67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31564D-A60A-4D9A-AB50-BAFC84856891}" type="sibTrans" cxnId="{5081D1EC-326C-4F2A-91C2-069C95808B67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F5D690-8AA3-497B-865F-897C7466E40B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Finanšu vadība u.c.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0F5D38-1BC6-4A69-A5E0-7A22DBB3F262}" type="parTrans" cxnId="{A2B4505B-412B-4A6B-BB3D-CBA9D52E19A8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64AB83-38C1-4030-BE0D-93E223A3F431}" type="sibTrans" cxnId="{A2B4505B-412B-4A6B-BB3D-CBA9D52E19A8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B90880-65DE-43A7-879B-B2BFD6537A63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Zeme, platības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C7E75F-8CD7-4485-AD1B-7FA6647F0FC6}" type="parTrans" cxnId="{14FD5354-EAC0-4026-A334-2C7EB0007E80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3B4681-0053-4BD1-A3D1-B2DED00171A9}" type="sibTrans" cxnId="{14FD5354-EAC0-4026-A334-2C7EB0007E80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A4C2A4-6A8E-4027-A67B-B0C9E501E2DE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Nodokļu politika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CFC1D7-4432-4061-B2E9-D67DCC0205C8}" type="parTrans" cxnId="{C94282EB-7F1D-444C-8ED1-7D83BEB96C49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C763F2-8E0C-4263-B91B-6907DD756221}" type="sibTrans" cxnId="{C94282EB-7F1D-444C-8ED1-7D83BEB96C49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EE09B-7831-4E54-A4CF-CE96355D7C70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Produkcijas cena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484E33-FC66-483B-8EFE-CADF7FA9A291}" type="parTrans" cxnId="{E60A2367-0C89-44BE-8AE7-570910A4E19D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6D1068-4853-4174-B557-7D4C2406CEE5}" type="sibTrans" cxnId="{E60A2367-0C89-44BE-8AE7-570910A4E19D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4C9034-50E9-4039-A8F1-EB1526544E9E}">
      <dgm:prSet phldrT="[Text]" custT="1"/>
      <dgm:spPr/>
      <dgm:t>
        <a:bodyPr/>
        <a:lstStyle/>
        <a:p>
          <a:r>
            <a:rPr lang="lv-LV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Agroklimatiskie</a:t>
          </a:r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apstākļi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25E494-91F8-4EE2-879A-FB1C233FDB0B}" type="parTrans" cxnId="{2609B8FF-5F91-4A50-9F2B-0DE60F6DCF76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283380-3F0B-44BC-A1B4-77F7FE91AC7F}" type="sibTrans" cxnId="{2609B8FF-5F91-4A50-9F2B-0DE60F6DCF76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B8DD95-0AC6-409F-96B6-2C43FB3D1544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Valsts un ES atbalsta politika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949D40-2A89-40D8-B166-A27588EA8530}" type="parTrans" cxnId="{628FD908-205B-4D61-9D76-864E26CFA42B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7985E1-7828-457E-8114-CDA4B052828C}" type="sibTrans" cxnId="{628FD908-205B-4D61-9D76-864E26CFA42B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E253EA-CD31-4696-83BE-26B3BEC74CE8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Personāls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7E51E7-7DFC-47ED-80D4-2323DBCFC3E2}" type="parTrans" cxnId="{24527CDB-A05B-4BA8-9F13-C1251959329E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052AF9-447C-4FA0-A3DB-01A63B6A546B}" type="sibTrans" cxnId="{24527CDB-A05B-4BA8-9F13-C1251959329E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BF3A00-8078-4208-8784-B9BC357467F3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Tehnoloģijas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129BAF-CB7D-41C2-8EBC-F94CBC48684E}" type="parTrans" cxnId="{7D2D9A9C-FF46-43CB-BE49-41D05EF7E143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B06F9F-F6DE-457D-97B6-92634CB8CBE1}" type="sibTrans" cxnId="{7D2D9A9C-FF46-43CB-BE49-41D05EF7E143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D6ED7C-EA3C-4513-9A18-556687B01F00}">
      <dgm:prSet phldrT="[Text]" custT="1"/>
      <dgm:spPr/>
      <dgm:t>
        <a:bodyPr/>
        <a:lstStyle/>
        <a:p>
          <a:r>
            <a:rPr lang="lv-LV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Pamatganāmpulks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CE0EC5-F0D3-417A-B2C2-575397F7EF97}" type="parTrans" cxnId="{85914D13-2F4C-4865-AC96-C89DD903E516}">
      <dgm:prSet/>
      <dgm:spPr/>
      <dgm:t>
        <a:bodyPr/>
        <a:lstStyle/>
        <a:p>
          <a:endParaRPr lang="lv-LV" sz="6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4C9BCE-9400-4FE6-8752-939CE99A21EB}" type="sibTrans" cxnId="{85914D13-2F4C-4865-AC96-C89DD903E516}">
      <dgm:prSet/>
      <dgm:spPr/>
      <dgm:t>
        <a:bodyPr/>
        <a:lstStyle/>
        <a:p>
          <a:endParaRPr lang="lv-LV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72EE8F-D523-42D8-8FBE-B87E1AB41A14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Nozaru tendences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F174A8-D200-4C75-A40F-FEFF47EAA96E}" type="parTrans" cxnId="{B4761412-FA79-4162-A921-652C4076F1A1}">
      <dgm:prSet/>
      <dgm:spPr/>
      <dgm:t>
        <a:bodyPr/>
        <a:lstStyle/>
        <a:p>
          <a:endParaRPr lang="lv-LV"/>
        </a:p>
      </dgm:t>
    </dgm:pt>
    <dgm:pt modelId="{675D77C0-24DC-4E65-A228-B1755054777A}" type="sibTrans" cxnId="{B4761412-FA79-4162-A921-652C4076F1A1}">
      <dgm:prSet/>
      <dgm:spPr/>
      <dgm:t>
        <a:bodyPr/>
        <a:lstStyle/>
        <a:p>
          <a:endParaRPr lang="lv-LV"/>
        </a:p>
      </dgm:t>
    </dgm:pt>
    <dgm:pt modelId="{42EBA4A4-6E64-4841-AEA3-22B3DC75495E}">
      <dgm:prSet phldrT="[Text]" custT="1"/>
      <dgm:spPr/>
      <dgm:t>
        <a:bodyPr/>
        <a:lstStyle/>
        <a:p>
          <a:r>
            <a:rPr lang="lv-LV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Dzīvesstils</a:t>
          </a:r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domāšana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9E2351-8D0F-493B-9EED-6DB725981856}" type="parTrans" cxnId="{B8D43D72-FA27-40A1-B71A-4978BB0C814D}">
      <dgm:prSet/>
      <dgm:spPr/>
      <dgm:t>
        <a:bodyPr/>
        <a:lstStyle/>
        <a:p>
          <a:endParaRPr lang="lv-LV"/>
        </a:p>
      </dgm:t>
    </dgm:pt>
    <dgm:pt modelId="{FAE03C89-14D7-42B7-B308-77E443F83109}" type="sibTrans" cxnId="{B8D43D72-FA27-40A1-B71A-4978BB0C814D}">
      <dgm:prSet/>
      <dgm:spPr/>
      <dgm:t>
        <a:bodyPr/>
        <a:lstStyle/>
        <a:p>
          <a:endParaRPr lang="lv-LV"/>
        </a:p>
      </dgm:t>
    </dgm:pt>
    <dgm:pt modelId="{8F812E28-3B59-44BA-84D3-EEA965E13BF4}">
      <dgm:prSet phldrT="[Text]" custT="1"/>
      <dgm:spPr/>
      <dgm:t>
        <a:bodyPr/>
        <a:lstStyle/>
        <a:p>
          <a:r>
            <a:rPr lang="lv-LV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Ēkas un būves</a:t>
          </a:r>
          <a:endParaRPr lang="lv-LV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74240B-3989-4E6F-8C59-C80D377F193E}" type="parTrans" cxnId="{CDE023FC-9605-4022-80CC-0B0AFC125561}">
      <dgm:prSet/>
      <dgm:spPr/>
      <dgm:t>
        <a:bodyPr/>
        <a:lstStyle/>
        <a:p>
          <a:endParaRPr lang="lv-LV"/>
        </a:p>
      </dgm:t>
    </dgm:pt>
    <dgm:pt modelId="{1D485C37-0748-45ED-BA18-2520534EB3E2}" type="sibTrans" cxnId="{CDE023FC-9605-4022-80CC-0B0AFC125561}">
      <dgm:prSet/>
      <dgm:spPr/>
      <dgm:t>
        <a:bodyPr/>
        <a:lstStyle/>
        <a:p>
          <a:endParaRPr lang="lv-LV"/>
        </a:p>
      </dgm:t>
    </dgm:pt>
    <dgm:pt modelId="{C0EE394A-DA33-4A79-B662-18090FACBC69}" type="pres">
      <dgm:prSet presAssocID="{6DCFEBA9-9E74-41A2-A1E5-7B2325EF45F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lv-LV"/>
        </a:p>
      </dgm:t>
    </dgm:pt>
    <dgm:pt modelId="{F461875A-D66C-40FA-810D-7A260BDC3822}" type="pres">
      <dgm:prSet presAssocID="{D71ACAA2-1794-4F45-81DB-28081F2645C1}" presName="root" presStyleCnt="0"/>
      <dgm:spPr/>
    </dgm:pt>
    <dgm:pt modelId="{E4D4FC5D-3B08-4E78-A76D-D7B7667FD6A9}" type="pres">
      <dgm:prSet presAssocID="{D71ACAA2-1794-4F45-81DB-28081F2645C1}" presName="rootComposite" presStyleCnt="0"/>
      <dgm:spPr/>
    </dgm:pt>
    <dgm:pt modelId="{A5DE2415-74C6-4B09-845C-B19C7D89C4E7}" type="pres">
      <dgm:prSet presAssocID="{D71ACAA2-1794-4F45-81DB-28081F2645C1}" presName="rootText" presStyleLbl="node1" presStyleIdx="0" presStyleCnt="2" custScaleX="1395795" custScaleY="293197"/>
      <dgm:spPr/>
      <dgm:t>
        <a:bodyPr/>
        <a:lstStyle/>
        <a:p>
          <a:endParaRPr lang="lv-LV"/>
        </a:p>
      </dgm:t>
    </dgm:pt>
    <dgm:pt modelId="{3A4E361D-C186-4852-94D0-78190195EAB7}" type="pres">
      <dgm:prSet presAssocID="{D71ACAA2-1794-4F45-81DB-28081F2645C1}" presName="rootConnector" presStyleLbl="node1" presStyleIdx="0" presStyleCnt="2"/>
      <dgm:spPr/>
      <dgm:t>
        <a:bodyPr/>
        <a:lstStyle/>
        <a:p>
          <a:endParaRPr lang="lv-LV"/>
        </a:p>
      </dgm:t>
    </dgm:pt>
    <dgm:pt modelId="{1AF8AEE7-D14C-46AE-A673-D5C19FE97646}" type="pres">
      <dgm:prSet presAssocID="{D71ACAA2-1794-4F45-81DB-28081F2645C1}" presName="childShape" presStyleCnt="0"/>
      <dgm:spPr/>
    </dgm:pt>
    <dgm:pt modelId="{707266D8-B9EC-46EE-AC31-A58B15842BC2}" type="pres">
      <dgm:prSet presAssocID="{E9484E33-FC66-483B-8EFE-CADF7FA9A291}" presName="Name13" presStyleLbl="parChTrans1D2" presStyleIdx="0" presStyleCnt="15" custSzX="504807" custSzY="957835"/>
      <dgm:spPr/>
      <dgm:t>
        <a:bodyPr/>
        <a:lstStyle/>
        <a:p>
          <a:endParaRPr lang="lv-LV"/>
        </a:p>
      </dgm:t>
    </dgm:pt>
    <dgm:pt modelId="{5CCD0B48-33CA-4F44-90AA-FA719DDED3AE}" type="pres">
      <dgm:prSet presAssocID="{4CEEE09B-7831-4E54-A4CF-CE96355D7C70}" presName="childText" presStyleLbl="bgAcc1" presStyleIdx="0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9BC1796-1A0C-4E28-A284-EE17B5A8C075}" type="pres">
      <dgm:prSet presAssocID="{42918E92-496B-4E1A-9068-FD86A326F600}" presName="Name13" presStyleLbl="parChTrans1D2" presStyleIdx="1" presStyleCnt="15" custSzX="504807" custSzY="2554228"/>
      <dgm:spPr/>
      <dgm:t>
        <a:bodyPr/>
        <a:lstStyle/>
        <a:p>
          <a:endParaRPr lang="lv-LV"/>
        </a:p>
      </dgm:t>
    </dgm:pt>
    <dgm:pt modelId="{EC45AF4E-3DA1-478B-B34C-037677FD1BBF}" type="pres">
      <dgm:prSet presAssocID="{67799D58-5D0C-4681-9634-803599A8934D}" presName="childText" presStyleLbl="bgAcc1" presStyleIdx="1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99CC366-46D4-46A2-B072-12CCBAB1EF90}" type="pres">
      <dgm:prSet presAssocID="{9AE88FCE-31FA-4E43-BE4D-06642DF553F8}" presName="Name13" presStyleLbl="parChTrans1D2" presStyleIdx="2" presStyleCnt="15" custSzX="504807" custSzY="4150620"/>
      <dgm:spPr/>
      <dgm:t>
        <a:bodyPr/>
        <a:lstStyle/>
        <a:p>
          <a:endParaRPr lang="lv-LV"/>
        </a:p>
      </dgm:t>
    </dgm:pt>
    <dgm:pt modelId="{2BA26544-60F8-414F-B436-9160F8B08328}" type="pres">
      <dgm:prSet presAssocID="{BA08C593-3B6E-4B1A-A874-A814F57D1D24}" presName="childText" presStyleLbl="bgAcc1" presStyleIdx="2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5113D18-50E8-4ED3-BE0A-ED87633273BB}" type="pres">
      <dgm:prSet presAssocID="{2CCFC1D7-4432-4061-B2E9-D67DCC0205C8}" presName="Name13" presStyleLbl="parChTrans1D2" presStyleIdx="3" presStyleCnt="15" custSzX="504807" custSzY="5747013"/>
      <dgm:spPr/>
      <dgm:t>
        <a:bodyPr/>
        <a:lstStyle/>
        <a:p>
          <a:endParaRPr lang="lv-LV"/>
        </a:p>
      </dgm:t>
    </dgm:pt>
    <dgm:pt modelId="{5CEFCD12-4C1B-43F7-BCB5-5B063097F23B}" type="pres">
      <dgm:prSet presAssocID="{62A4C2A4-6A8E-4027-A67B-B0C9E501E2DE}" presName="childText" presStyleLbl="bgAcc1" presStyleIdx="3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E0EBC8E-6506-4D60-BAC2-6DE1B6EF1B70}" type="pres">
      <dgm:prSet presAssocID="{E225E494-91F8-4EE2-879A-FB1C233FDB0B}" presName="Name13" presStyleLbl="parChTrans1D2" presStyleIdx="4" presStyleCnt="15" custSzX="504807" custSzY="7343405"/>
      <dgm:spPr/>
      <dgm:t>
        <a:bodyPr/>
        <a:lstStyle/>
        <a:p>
          <a:endParaRPr lang="lv-LV"/>
        </a:p>
      </dgm:t>
    </dgm:pt>
    <dgm:pt modelId="{BA206BEA-8437-4532-9E97-E9C9BA8AAAE1}" type="pres">
      <dgm:prSet presAssocID="{5C4C9034-50E9-4039-A8F1-EB1526544E9E}" presName="childText" presStyleLbl="bgAcc1" presStyleIdx="4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FB98997-46F2-489A-AF5A-3E469DD84977}" type="pres">
      <dgm:prSet presAssocID="{3C949D40-2A89-40D8-B166-A27588EA8530}" presName="Name13" presStyleLbl="parChTrans1D2" presStyleIdx="5" presStyleCnt="15" custSzX="504807" custSzY="9342210"/>
      <dgm:spPr/>
      <dgm:t>
        <a:bodyPr/>
        <a:lstStyle/>
        <a:p>
          <a:endParaRPr lang="lv-LV"/>
        </a:p>
      </dgm:t>
    </dgm:pt>
    <dgm:pt modelId="{4F8B08BD-C066-499A-A204-AB38A19227BC}" type="pres">
      <dgm:prSet presAssocID="{3EB8DD95-0AC6-409F-96B6-2C43FB3D1544}" presName="childText" presStyleLbl="bgAcc1" presStyleIdx="5" presStyleCnt="15" custScaleX="1268941" custScaleY="30806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1A8ADEE-3A65-4B28-801B-8C8BDAB3B818}" type="pres">
      <dgm:prSet presAssocID="{54F174A8-D200-4C75-A40F-FEFF47EAA96E}" presName="Name13" presStyleLbl="parChTrans1D2" presStyleIdx="6" presStyleCnt="15"/>
      <dgm:spPr/>
      <dgm:t>
        <a:bodyPr/>
        <a:lstStyle/>
        <a:p>
          <a:endParaRPr lang="lv-LV"/>
        </a:p>
      </dgm:t>
    </dgm:pt>
    <dgm:pt modelId="{D2F3164D-464B-4107-BA6A-A1AE8BD46A2C}" type="pres">
      <dgm:prSet presAssocID="{0272EE8F-D523-42D8-8FBE-B87E1AB41A14}" presName="childText" presStyleLbl="bgAcc1" presStyleIdx="6" presStyleCnt="15" custAng="10800000" custFlipVert="1" custScaleX="1266393" custScaleY="25747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4C57871-42A9-4674-837F-2E2186D63DE4}" type="pres">
      <dgm:prSet presAssocID="{239E2351-8D0F-493B-9EED-6DB725981856}" presName="Name13" presStyleLbl="parChTrans1D2" presStyleIdx="7" presStyleCnt="15"/>
      <dgm:spPr/>
      <dgm:t>
        <a:bodyPr/>
        <a:lstStyle/>
        <a:p>
          <a:endParaRPr lang="lv-LV"/>
        </a:p>
      </dgm:t>
    </dgm:pt>
    <dgm:pt modelId="{3ECECF75-D46B-437E-9F13-4A8D51D8C950}" type="pres">
      <dgm:prSet presAssocID="{42EBA4A4-6E64-4841-AEA3-22B3DC75495E}" presName="childText" presStyleLbl="bgAcc1" presStyleIdx="7" presStyleCnt="15" custAng="0" custFlipVert="0" custScaleX="1234133" custScaleY="258991" custLinFactNeighborX="8017" custLinFactNeighborY="2283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E05FE70-106D-4358-BEEA-03048C7CE55D}" type="pres">
      <dgm:prSet presAssocID="{DDE4BE58-A497-4067-97CF-1450C529F4CA}" presName="root" presStyleCnt="0"/>
      <dgm:spPr/>
    </dgm:pt>
    <dgm:pt modelId="{0DF92969-9EAE-44B8-9D09-D33A03AF613E}" type="pres">
      <dgm:prSet presAssocID="{DDE4BE58-A497-4067-97CF-1450C529F4CA}" presName="rootComposite" presStyleCnt="0"/>
      <dgm:spPr/>
    </dgm:pt>
    <dgm:pt modelId="{10BC5C75-0041-4E91-9943-CE467D0C74F9}" type="pres">
      <dgm:prSet presAssocID="{DDE4BE58-A497-4067-97CF-1450C529F4CA}" presName="rootText" presStyleLbl="node1" presStyleIdx="1" presStyleCnt="2" custScaleX="1268941" custScaleY="306917"/>
      <dgm:spPr/>
      <dgm:t>
        <a:bodyPr/>
        <a:lstStyle/>
        <a:p>
          <a:endParaRPr lang="lv-LV"/>
        </a:p>
      </dgm:t>
    </dgm:pt>
    <dgm:pt modelId="{E26B3BD3-1F5E-4144-BBAD-8F672E58C850}" type="pres">
      <dgm:prSet presAssocID="{DDE4BE58-A497-4067-97CF-1450C529F4CA}" presName="rootConnector" presStyleLbl="node1" presStyleIdx="1" presStyleCnt="2"/>
      <dgm:spPr/>
      <dgm:t>
        <a:bodyPr/>
        <a:lstStyle/>
        <a:p>
          <a:endParaRPr lang="lv-LV"/>
        </a:p>
      </dgm:t>
    </dgm:pt>
    <dgm:pt modelId="{C3A3CE85-8BD5-484E-856F-92120516BEE8}" type="pres">
      <dgm:prSet presAssocID="{DDE4BE58-A497-4067-97CF-1450C529F4CA}" presName="childShape" presStyleCnt="0"/>
      <dgm:spPr/>
    </dgm:pt>
    <dgm:pt modelId="{B620AC08-C517-4BC0-9A53-D904A30E5B5D}" type="pres">
      <dgm:prSet presAssocID="{5540318F-70A3-4D20-A593-D93F0C831979}" presName="Name13" presStyleLbl="parChTrans1D2" presStyleIdx="8" presStyleCnt="15" custSzX="504807" custSzY="1308920"/>
      <dgm:spPr/>
      <dgm:t>
        <a:bodyPr/>
        <a:lstStyle/>
        <a:p>
          <a:endParaRPr lang="lv-LV"/>
        </a:p>
      </dgm:t>
    </dgm:pt>
    <dgm:pt modelId="{01550AB9-7916-46A8-AF68-23D5A2718999}" type="pres">
      <dgm:prSet presAssocID="{F800D819-59ED-4EB6-B144-32FBC5963396}" presName="childText" presStyleLbl="bgAcc1" presStyleIdx="8" presStyleCnt="15" custScaleX="1268941" custScaleY="39586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CA02CF3-061A-45AB-9FD2-1B2380EE1276}" type="pres">
      <dgm:prSet presAssocID="{ACC7E75F-8CD7-4485-AD1B-7FA6647F0FC6}" presName="Name13" presStyleLbl="parChTrans1D2" presStyleIdx="9" presStyleCnt="15" custSzX="504807" custSzY="3256398"/>
      <dgm:spPr/>
      <dgm:t>
        <a:bodyPr/>
        <a:lstStyle/>
        <a:p>
          <a:endParaRPr lang="lv-LV"/>
        </a:p>
      </dgm:t>
    </dgm:pt>
    <dgm:pt modelId="{6954DBA5-C3F8-4A87-9118-E88EC08CA8BA}" type="pres">
      <dgm:prSet presAssocID="{F9B90880-65DE-43A7-879B-B2BFD6537A63}" presName="childText" presStyleLbl="bgAcc1" presStyleIdx="9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BF008E2-79B9-4052-BACA-9D91E8AF44D4}" type="pres">
      <dgm:prSet presAssocID="{E174240B-3989-4E6F-8C59-C80D377F193E}" presName="Name13" presStyleLbl="parChTrans1D2" presStyleIdx="10" presStyleCnt="15"/>
      <dgm:spPr/>
      <dgm:t>
        <a:bodyPr/>
        <a:lstStyle/>
        <a:p>
          <a:endParaRPr lang="lv-LV"/>
        </a:p>
      </dgm:t>
    </dgm:pt>
    <dgm:pt modelId="{30931D38-75FD-499A-B3D5-40DF756C7AEE}" type="pres">
      <dgm:prSet presAssocID="{8F812E28-3B59-44BA-84D3-EEA965E13BF4}" presName="childText" presStyleLbl="bgAcc1" presStyleIdx="10" presStyleCnt="15" custScaleX="1271701" custScaleY="39843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718F36B-A34A-40BA-9436-E3E303B82668}" type="pres">
      <dgm:prSet presAssocID="{F47E51E7-7DFC-47ED-80D4-2323DBCFC3E2}" presName="Name13" presStyleLbl="parChTrans1D2" presStyleIdx="11" presStyleCnt="15" custSzX="504807" custSzY="4852790"/>
      <dgm:spPr/>
      <dgm:t>
        <a:bodyPr/>
        <a:lstStyle/>
        <a:p>
          <a:endParaRPr lang="lv-LV"/>
        </a:p>
      </dgm:t>
    </dgm:pt>
    <dgm:pt modelId="{397A747A-27D6-439F-87D3-2D1AA3BF42EE}" type="pres">
      <dgm:prSet presAssocID="{F0E253EA-CD31-4696-83BE-26B3BEC74CE8}" presName="childText" presStyleLbl="bgAcc1" presStyleIdx="11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FA4F03B-55CA-4143-BF8D-3C003C3FB46F}" type="pres">
      <dgm:prSet presAssocID="{3B129BAF-CB7D-41C2-8EBC-F94CBC48684E}" presName="Name13" presStyleLbl="parChTrans1D2" presStyleIdx="12" presStyleCnt="15" custSzX="504807" custSzY="6449183"/>
      <dgm:spPr/>
      <dgm:t>
        <a:bodyPr/>
        <a:lstStyle/>
        <a:p>
          <a:endParaRPr lang="lv-LV"/>
        </a:p>
      </dgm:t>
    </dgm:pt>
    <dgm:pt modelId="{D8603651-B274-43A5-AFA9-28A8DD582DAE}" type="pres">
      <dgm:prSet presAssocID="{2ABF3A00-8078-4208-8784-B9BC357467F3}" presName="childText" presStyleLbl="bgAcc1" presStyleIdx="12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97F638A-1393-4205-8C35-3500C09F5ACB}" type="pres">
      <dgm:prSet presAssocID="{61CE0EC5-F0D3-417A-B2C2-575397F7EF97}" presName="Name13" presStyleLbl="parChTrans1D2" presStyleIdx="13" presStyleCnt="15" custSzX="504807" custSzY="8045575"/>
      <dgm:spPr/>
      <dgm:t>
        <a:bodyPr/>
        <a:lstStyle/>
        <a:p>
          <a:endParaRPr lang="lv-LV"/>
        </a:p>
      </dgm:t>
    </dgm:pt>
    <dgm:pt modelId="{E6A07911-9B8F-479E-8E58-EFD0515A53B9}" type="pres">
      <dgm:prSet presAssocID="{06D6ED7C-EA3C-4513-9A18-556687B01F00}" presName="childText" presStyleLbl="bgAcc1" presStyleIdx="13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51F225E-EB96-4597-A738-D628FD7B7AAA}" type="pres">
      <dgm:prSet presAssocID="{230F5D38-1BC6-4A69-A5E0-7A22DBB3F262}" presName="Name13" presStyleLbl="parChTrans1D2" presStyleIdx="14" presStyleCnt="15" custSzX="504807" custSzY="9641968"/>
      <dgm:spPr/>
      <dgm:t>
        <a:bodyPr/>
        <a:lstStyle/>
        <a:p>
          <a:endParaRPr lang="lv-LV"/>
        </a:p>
      </dgm:t>
    </dgm:pt>
    <dgm:pt modelId="{630DDE64-D0A4-4BA2-B65F-C2B8171519E4}" type="pres">
      <dgm:prSet presAssocID="{F9F5D690-8AA3-497B-865F-897C7466E40B}" presName="childText" presStyleLbl="bgAcc1" presStyleIdx="14" presStyleCnt="15" custScaleX="1268941" custScaleY="38062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5A3CACF8-F694-4B68-9D59-6C937901B6C5}" type="presOf" srcId="{42EBA4A4-6E64-4841-AEA3-22B3DC75495E}" destId="{3ECECF75-D46B-437E-9F13-4A8D51D8C950}" srcOrd="0" destOrd="0" presId="urn:microsoft.com/office/officeart/2005/8/layout/hierarchy3"/>
    <dgm:cxn modelId="{6C095345-E516-46E7-B0AB-8424B0AE5A67}" type="presOf" srcId="{2CCFC1D7-4432-4061-B2E9-D67DCC0205C8}" destId="{35113D18-50E8-4ED3-BE0A-ED87633273BB}" srcOrd="0" destOrd="0" presId="urn:microsoft.com/office/officeart/2005/8/layout/hierarchy3"/>
    <dgm:cxn modelId="{8D79D470-7EBC-4900-BAA7-B555DCC92CA0}" type="presOf" srcId="{9AE88FCE-31FA-4E43-BE4D-06642DF553F8}" destId="{399CC366-46D4-46A2-B072-12CCBAB1EF90}" srcOrd="0" destOrd="0" presId="urn:microsoft.com/office/officeart/2005/8/layout/hierarchy3"/>
    <dgm:cxn modelId="{628FD908-205B-4D61-9D76-864E26CFA42B}" srcId="{D71ACAA2-1794-4F45-81DB-28081F2645C1}" destId="{3EB8DD95-0AC6-409F-96B6-2C43FB3D1544}" srcOrd="5" destOrd="0" parTransId="{3C949D40-2A89-40D8-B166-A27588EA8530}" sibTransId="{977985E1-7828-457E-8114-CDA4B052828C}"/>
    <dgm:cxn modelId="{B1901C25-4C78-4637-801B-6945BCD88C73}" type="presOf" srcId="{5540318F-70A3-4D20-A593-D93F0C831979}" destId="{B620AC08-C517-4BC0-9A53-D904A30E5B5D}" srcOrd="0" destOrd="0" presId="urn:microsoft.com/office/officeart/2005/8/layout/hierarchy3"/>
    <dgm:cxn modelId="{CCC4CEE1-B721-4EE2-AE11-8357E4BD36FE}" type="presOf" srcId="{61CE0EC5-F0D3-417A-B2C2-575397F7EF97}" destId="{097F638A-1393-4205-8C35-3500C09F5ACB}" srcOrd="0" destOrd="0" presId="urn:microsoft.com/office/officeart/2005/8/layout/hierarchy3"/>
    <dgm:cxn modelId="{2B59CDB6-FDB3-4CC3-B93F-930970F24AA4}" srcId="{6DCFEBA9-9E74-41A2-A1E5-7B2325EF45F5}" destId="{D71ACAA2-1794-4F45-81DB-28081F2645C1}" srcOrd="0" destOrd="0" parTransId="{E396F452-B389-413C-96AE-CE6F2D01485B}" sibTransId="{33994AF9-7269-4796-B442-C80956839C5D}"/>
    <dgm:cxn modelId="{D10E3A43-BAEE-4434-AA9B-B24D4B1ABEE6}" type="presOf" srcId="{3EB8DD95-0AC6-409F-96B6-2C43FB3D1544}" destId="{4F8B08BD-C066-499A-A204-AB38A19227BC}" srcOrd="0" destOrd="0" presId="urn:microsoft.com/office/officeart/2005/8/layout/hierarchy3"/>
    <dgm:cxn modelId="{FD53D7FE-5322-437A-9196-AE4F0883FE1D}" type="presOf" srcId="{62A4C2A4-6A8E-4027-A67B-B0C9E501E2DE}" destId="{5CEFCD12-4C1B-43F7-BCB5-5B063097F23B}" srcOrd="0" destOrd="0" presId="urn:microsoft.com/office/officeart/2005/8/layout/hierarchy3"/>
    <dgm:cxn modelId="{E60A2367-0C89-44BE-8AE7-570910A4E19D}" srcId="{D71ACAA2-1794-4F45-81DB-28081F2645C1}" destId="{4CEEE09B-7831-4E54-A4CF-CE96355D7C70}" srcOrd="0" destOrd="0" parTransId="{E9484E33-FC66-483B-8EFE-CADF7FA9A291}" sibTransId="{3F6D1068-4853-4174-B557-7D4C2406CEE5}"/>
    <dgm:cxn modelId="{91E13166-0EA9-4696-B026-8AEE3C553317}" type="presOf" srcId="{8F812E28-3B59-44BA-84D3-EEA965E13BF4}" destId="{30931D38-75FD-499A-B3D5-40DF756C7AEE}" srcOrd="0" destOrd="0" presId="urn:microsoft.com/office/officeart/2005/8/layout/hierarchy3"/>
    <dgm:cxn modelId="{7D2D9A9C-FF46-43CB-BE49-41D05EF7E143}" srcId="{DDE4BE58-A497-4067-97CF-1450C529F4CA}" destId="{2ABF3A00-8078-4208-8784-B9BC357467F3}" srcOrd="4" destOrd="0" parTransId="{3B129BAF-CB7D-41C2-8EBC-F94CBC48684E}" sibTransId="{75B06F9F-F6DE-457D-97B6-92634CB8CBE1}"/>
    <dgm:cxn modelId="{507251E3-8EE5-4957-BAF9-BDA006673DC3}" type="presOf" srcId="{5C4C9034-50E9-4039-A8F1-EB1526544E9E}" destId="{BA206BEA-8437-4532-9E97-E9C9BA8AAAE1}" srcOrd="0" destOrd="0" presId="urn:microsoft.com/office/officeart/2005/8/layout/hierarchy3"/>
    <dgm:cxn modelId="{DB87A8AF-F206-4B82-8DAE-95BC74A381F5}" type="presOf" srcId="{E225E494-91F8-4EE2-879A-FB1C233FDB0B}" destId="{5E0EBC8E-6506-4D60-BAC2-6DE1B6EF1B70}" srcOrd="0" destOrd="0" presId="urn:microsoft.com/office/officeart/2005/8/layout/hierarchy3"/>
    <dgm:cxn modelId="{D13E5C07-6DFC-45CB-B44A-FC535D0A932F}" srcId="{D71ACAA2-1794-4F45-81DB-28081F2645C1}" destId="{BA08C593-3B6E-4B1A-A874-A814F57D1D24}" srcOrd="2" destOrd="0" parTransId="{9AE88FCE-31FA-4E43-BE4D-06642DF553F8}" sibTransId="{4C368701-ECDE-4FBB-AED4-BE158EE15FCF}"/>
    <dgm:cxn modelId="{CDE023FC-9605-4022-80CC-0B0AFC125561}" srcId="{DDE4BE58-A497-4067-97CF-1450C529F4CA}" destId="{8F812E28-3B59-44BA-84D3-EEA965E13BF4}" srcOrd="2" destOrd="0" parTransId="{E174240B-3989-4E6F-8C59-C80D377F193E}" sibTransId="{1D485C37-0748-45ED-BA18-2520534EB3E2}"/>
    <dgm:cxn modelId="{EB16E431-95A0-4C2E-9526-36CE2EAA2632}" srcId="{D71ACAA2-1794-4F45-81DB-28081F2645C1}" destId="{67799D58-5D0C-4681-9634-803599A8934D}" srcOrd="1" destOrd="0" parTransId="{42918E92-496B-4E1A-9068-FD86A326F600}" sibTransId="{F6AE8A96-7EBD-4503-B678-DBEF4DC57887}"/>
    <dgm:cxn modelId="{1BD43EC3-1F7A-48B3-8E38-52D576005BF9}" type="presOf" srcId="{E174240B-3989-4E6F-8C59-C80D377F193E}" destId="{7BF008E2-79B9-4052-BACA-9D91E8AF44D4}" srcOrd="0" destOrd="0" presId="urn:microsoft.com/office/officeart/2005/8/layout/hierarchy3"/>
    <dgm:cxn modelId="{A2B4505B-412B-4A6B-BB3D-CBA9D52E19A8}" srcId="{DDE4BE58-A497-4067-97CF-1450C529F4CA}" destId="{F9F5D690-8AA3-497B-865F-897C7466E40B}" srcOrd="6" destOrd="0" parTransId="{230F5D38-1BC6-4A69-A5E0-7A22DBB3F262}" sibTransId="{AF64AB83-38C1-4030-BE0D-93E223A3F431}"/>
    <dgm:cxn modelId="{EC3A3D13-FB7F-4132-ABB8-3F3324DD65E0}" type="presOf" srcId="{ACC7E75F-8CD7-4485-AD1B-7FA6647F0FC6}" destId="{4CA02CF3-061A-45AB-9FD2-1B2380EE1276}" srcOrd="0" destOrd="0" presId="urn:microsoft.com/office/officeart/2005/8/layout/hierarchy3"/>
    <dgm:cxn modelId="{24527CDB-A05B-4BA8-9F13-C1251959329E}" srcId="{DDE4BE58-A497-4067-97CF-1450C529F4CA}" destId="{F0E253EA-CD31-4696-83BE-26B3BEC74CE8}" srcOrd="3" destOrd="0" parTransId="{F47E51E7-7DFC-47ED-80D4-2323DBCFC3E2}" sibTransId="{48052AF9-447C-4FA0-A3DB-01A63B6A546B}"/>
    <dgm:cxn modelId="{B4761412-FA79-4162-A921-652C4076F1A1}" srcId="{D71ACAA2-1794-4F45-81DB-28081F2645C1}" destId="{0272EE8F-D523-42D8-8FBE-B87E1AB41A14}" srcOrd="6" destOrd="0" parTransId="{54F174A8-D200-4C75-A40F-FEFF47EAA96E}" sibTransId="{675D77C0-24DC-4E65-A228-B1755054777A}"/>
    <dgm:cxn modelId="{D8BFEBA2-8825-4785-9E68-33E8CD338C06}" type="presOf" srcId="{54F174A8-D200-4C75-A40F-FEFF47EAA96E}" destId="{B1A8ADEE-3A65-4B28-801B-8C8BDAB3B818}" srcOrd="0" destOrd="0" presId="urn:microsoft.com/office/officeart/2005/8/layout/hierarchy3"/>
    <dgm:cxn modelId="{52E472E4-D89A-4D5F-889C-5F1E631CA4EF}" type="presOf" srcId="{F0E253EA-CD31-4696-83BE-26B3BEC74CE8}" destId="{397A747A-27D6-439F-87D3-2D1AA3BF42EE}" srcOrd="0" destOrd="0" presId="urn:microsoft.com/office/officeart/2005/8/layout/hierarchy3"/>
    <dgm:cxn modelId="{52C16158-836D-450E-92FE-8DFD670B330A}" type="presOf" srcId="{E9484E33-FC66-483B-8EFE-CADF7FA9A291}" destId="{707266D8-B9EC-46EE-AC31-A58B15842BC2}" srcOrd="0" destOrd="0" presId="urn:microsoft.com/office/officeart/2005/8/layout/hierarchy3"/>
    <dgm:cxn modelId="{936C71E3-CB5D-452E-A1B9-162DBAB6AC14}" type="presOf" srcId="{F47E51E7-7DFC-47ED-80D4-2323DBCFC3E2}" destId="{E718F36B-A34A-40BA-9436-E3E303B82668}" srcOrd="0" destOrd="0" presId="urn:microsoft.com/office/officeart/2005/8/layout/hierarchy3"/>
    <dgm:cxn modelId="{9DC61CB1-3B01-404E-9E48-C3CD0D900658}" type="presOf" srcId="{4CEEE09B-7831-4E54-A4CF-CE96355D7C70}" destId="{5CCD0B48-33CA-4F44-90AA-FA719DDED3AE}" srcOrd="0" destOrd="0" presId="urn:microsoft.com/office/officeart/2005/8/layout/hierarchy3"/>
    <dgm:cxn modelId="{A632F6F7-143C-4E5C-A0CE-E9D88A796568}" type="presOf" srcId="{F9F5D690-8AA3-497B-865F-897C7466E40B}" destId="{630DDE64-D0A4-4BA2-B65F-C2B8171519E4}" srcOrd="0" destOrd="0" presId="urn:microsoft.com/office/officeart/2005/8/layout/hierarchy3"/>
    <dgm:cxn modelId="{FF71AE94-1BFF-43FD-B9B9-93888077FC1D}" type="presOf" srcId="{DDE4BE58-A497-4067-97CF-1450C529F4CA}" destId="{E26B3BD3-1F5E-4144-BBAD-8F672E58C850}" srcOrd="1" destOrd="0" presId="urn:microsoft.com/office/officeart/2005/8/layout/hierarchy3"/>
    <dgm:cxn modelId="{EB5207F1-AAED-4123-A5AC-9C21F9D9EC2A}" type="presOf" srcId="{42918E92-496B-4E1A-9068-FD86A326F600}" destId="{29BC1796-1A0C-4E28-A284-EE17B5A8C075}" srcOrd="0" destOrd="0" presId="urn:microsoft.com/office/officeart/2005/8/layout/hierarchy3"/>
    <dgm:cxn modelId="{834CEFCA-0B5F-4531-BA48-4C848C6231C4}" srcId="{6DCFEBA9-9E74-41A2-A1E5-7B2325EF45F5}" destId="{DDE4BE58-A497-4067-97CF-1450C529F4CA}" srcOrd="1" destOrd="0" parTransId="{A29B3B52-58D0-49C1-8465-FCD51F605E1E}" sibTransId="{0F5BCA53-5882-496B-9C22-735C7F2173EB}"/>
    <dgm:cxn modelId="{D75F364F-353D-46BA-81AD-2C8513E4B582}" type="presOf" srcId="{239E2351-8D0F-493B-9EED-6DB725981856}" destId="{A4C57871-42A9-4674-837F-2E2186D63DE4}" srcOrd="0" destOrd="0" presId="urn:microsoft.com/office/officeart/2005/8/layout/hierarchy3"/>
    <dgm:cxn modelId="{14FD5354-EAC0-4026-A334-2C7EB0007E80}" srcId="{DDE4BE58-A497-4067-97CF-1450C529F4CA}" destId="{F9B90880-65DE-43A7-879B-B2BFD6537A63}" srcOrd="1" destOrd="0" parTransId="{ACC7E75F-8CD7-4485-AD1B-7FA6647F0FC6}" sibTransId="{A93B4681-0053-4BD1-A3D1-B2DED00171A9}"/>
    <dgm:cxn modelId="{9AAEB617-A1D1-4101-BF5E-016327629152}" type="presOf" srcId="{230F5D38-1BC6-4A69-A5E0-7A22DBB3F262}" destId="{151F225E-EB96-4597-A738-D628FD7B7AAA}" srcOrd="0" destOrd="0" presId="urn:microsoft.com/office/officeart/2005/8/layout/hierarchy3"/>
    <dgm:cxn modelId="{D211553C-B6AD-4688-8EB4-06F8D494DB3B}" type="presOf" srcId="{2ABF3A00-8078-4208-8784-B9BC357467F3}" destId="{D8603651-B274-43A5-AFA9-28A8DD582DAE}" srcOrd="0" destOrd="0" presId="urn:microsoft.com/office/officeart/2005/8/layout/hierarchy3"/>
    <dgm:cxn modelId="{85914D13-2F4C-4865-AC96-C89DD903E516}" srcId="{DDE4BE58-A497-4067-97CF-1450C529F4CA}" destId="{06D6ED7C-EA3C-4513-9A18-556687B01F00}" srcOrd="5" destOrd="0" parTransId="{61CE0EC5-F0D3-417A-B2C2-575397F7EF97}" sibTransId="{0E4C9BCE-9400-4FE6-8752-939CE99A21EB}"/>
    <dgm:cxn modelId="{2609B8FF-5F91-4A50-9F2B-0DE60F6DCF76}" srcId="{D71ACAA2-1794-4F45-81DB-28081F2645C1}" destId="{5C4C9034-50E9-4039-A8F1-EB1526544E9E}" srcOrd="4" destOrd="0" parTransId="{E225E494-91F8-4EE2-879A-FB1C233FDB0B}" sibTransId="{73283380-3F0B-44BC-A1B4-77F7FE91AC7F}"/>
    <dgm:cxn modelId="{1589D841-3005-40B7-B41A-988652813CD3}" type="presOf" srcId="{06D6ED7C-EA3C-4513-9A18-556687B01F00}" destId="{E6A07911-9B8F-479E-8E58-EFD0515A53B9}" srcOrd="0" destOrd="0" presId="urn:microsoft.com/office/officeart/2005/8/layout/hierarchy3"/>
    <dgm:cxn modelId="{B8D43D72-FA27-40A1-B71A-4978BB0C814D}" srcId="{D71ACAA2-1794-4F45-81DB-28081F2645C1}" destId="{42EBA4A4-6E64-4841-AEA3-22B3DC75495E}" srcOrd="7" destOrd="0" parTransId="{239E2351-8D0F-493B-9EED-6DB725981856}" sibTransId="{FAE03C89-14D7-42B7-B308-77E443F83109}"/>
    <dgm:cxn modelId="{DFE031CF-395D-46A2-ADD0-9B74981A0771}" type="presOf" srcId="{F800D819-59ED-4EB6-B144-32FBC5963396}" destId="{01550AB9-7916-46A8-AF68-23D5A2718999}" srcOrd="0" destOrd="0" presId="urn:microsoft.com/office/officeart/2005/8/layout/hierarchy3"/>
    <dgm:cxn modelId="{CA13C0E4-4A3D-4E67-A1B0-92D24A66A4FC}" type="presOf" srcId="{67799D58-5D0C-4681-9634-803599A8934D}" destId="{EC45AF4E-3DA1-478B-B34C-037677FD1BBF}" srcOrd="0" destOrd="0" presId="urn:microsoft.com/office/officeart/2005/8/layout/hierarchy3"/>
    <dgm:cxn modelId="{5081D1EC-326C-4F2A-91C2-069C95808B67}" srcId="{DDE4BE58-A497-4067-97CF-1450C529F4CA}" destId="{F800D819-59ED-4EB6-B144-32FBC5963396}" srcOrd="0" destOrd="0" parTransId="{5540318F-70A3-4D20-A593-D93F0C831979}" sibTransId="{3631564D-A60A-4D9A-AB50-BAFC84856891}"/>
    <dgm:cxn modelId="{7B8E4C9C-6DD8-40FA-973B-FB48DF91F7AD}" type="presOf" srcId="{D71ACAA2-1794-4F45-81DB-28081F2645C1}" destId="{3A4E361D-C186-4852-94D0-78190195EAB7}" srcOrd="1" destOrd="0" presId="urn:microsoft.com/office/officeart/2005/8/layout/hierarchy3"/>
    <dgm:cxn modelId="{C0361607-9950-4E0D-BD0F-B604178F526B}" type="presOf" srcId="{BA08C593-3B6E-4B1A-A874-A814F57D1D24}" destId="{2BA26544-60F8-414F-B436-9160F8B08328}" srcOrd="0" destOrd="0" presId="urn:microsoft.com/office/officeart/2005/8/layout/hierarchy3"/>
    <dgm:cxn modelId="{9BA0E4CD-196A-4D6A-A14B-58890594B954}" type="presOf" srcId="{6DCFEBA9-9E74-41A2-A1E5-7B2325EF45F5}" destId="{C0EE394A-DA33-4A79-B662-18090FACBC69}" srcOrd="0" destOrd="0" presId="urn:microsoft.com/office/officeart/2005/8/layout/hierarchy3"/>
    <dgm:cxn modelId="{B7658B6C-C3C5-4ED9-B013-0A89AD26C551}" type="presOf" srcId="{DDE4BE58-A497-4067-97CF-1450C529F4CA}" destId="{10BC5C75-0041-4E91-9943-CE467D0C74F9}" srcOrd="0" destOrd="0" presId="urn:microsoft.com/office/officeart/2005/8/layout/hierarchy3"/>
    <dgm:cxn modelId="{B9BD4134-443A-4882-BAD0-5569767C9B9C}" type="presOf" srcId="{D71ACAA2-1794-4F45-81DB-28081F2645C1}" destId="{A5DE2415-74C6-4B09-845C-B19C7D89C4E7}" srcOrd="0" destOrd="0" presId="urn:microsoft.com/office/officeart/2005/8/layout/hierarchy3"/>
    <dgm:cxn modelId="{C94282EB-7F1D-444C-8ED1-7D83BEB96C49}" srcId="{D71ACAA2-1794-4F45-81DB-28081F2645C1}" destId="{62A4C2A4-6A8E-4027-A67B-B0C9E501E2DE}" srcOrd="3" destOrd="0" parTransId="{2CCFC1D7-4432-4061-B2E9-D67DCC0205C8}" sibTransId="{94C763F2-8E0C-4263-B91B-6907DD756221}"/>
    <dgm:cxn modelId="{181A220C-9643-465A-8839-1FBC85067A8B}" type="presOf" srcId="{F9B90880-65DE-43A7-879B-B2BFD6537A63}" destId="{6954DBA5-C3F8-4A87-9118-E88EC08CA8BA}" srcOrd="0" destOrd="0" presId="urn:microsoft.com/office/officeart/2005/8/layout/hierarchy3"/>
    <dgm:cxn modelId="{A645450A-70F0-4872-AAF2-5B66C75D5EDE}" type="presOf" srcId="{3C949D40-2A89-40D8-B166-A27588EA8530}" destId="{9FB98997-46F2-489A-AF5A-3E469DD84977}" srcOrd="0" destOrd="0" presId="urn:microsoft.com/office/officeart/2005/8/layout/hierarchy3"/>
    <dgm:cxn modelId="{21543F5B-F5AF-48E5-A69E-A1703043F562}" type="presOf" srcId="{3B129BAF-CB7D-41C2-8EBC-F94CBC48684E}" destId="{3FA4F03B-55CA-4143-BF8D-3C003C3FB46F}" srcOrd="0" destOrd="0" presId="urn:microsoft.com/office/officeart/2005/8/layout/hierarchy3"/>
    <dgm:cxn modelId="{5380F675-FD48-422C-8D86-A6EF5A287CEF}" type="presOf" srcId="{0272EE8F-D523-42D8-8FBE-B87E1AB41A14}" destId="{D2F3164D-464B-4107-BA6A-A1AE8BD46A2C}" srcOrd="0" destOrd="0" presId="urn:microsoft.com/office/officeart/2005/8/layout/hierarchy3"/>
    <dgm:cxn modelId="{F8D3A5F5-0778-4B10-923C-284544AF1B17}" type="presParOf" srcId="{C0EE394A-DA33-4A79-B662-18090FACBC69}" destId="{F461875A-D66C-40FA-810D-7A260BDC3822}" srcOrd="0" destOrd="0" presId="urn:microsoft.com/office/officeart/2005/8/layout/hierarchy3"/>
    <dgm:cxn modelId="{31C95958-3C50-49BC-8CB7-7BC64465237C}" type="presParOf" srcId="{F461875A-D66C-40FA-810D-7A260BDC3822}" destId="{E4D4FC5D-3B08-4E78-A76D-D7B7667FD6A9}" srcOrd="0" destOrd="0" presId="urn:microsoft.com/office/officeart/2005/8/layout/hierarchy3"/>
    <dgm:cxn modelId="{08991161-4A08-48C6-95DF-B67FBE9F1DDD}" type="presParOf" srcId="{E4D4FC5D-3B08-4E78-A76D-D7B7667FD6A9}" destId="{A5DE2415-74C6-4B09-845C-B19C7D89C4E7}" srcOrd="0" destOrd="0" presId="urn:microsoft.com/office/officeart/2005/8/layout/hierarchy3"/>
    <dgm:cxn modelId="{E3B1F21B-9592-43F1-AE41-B8D2A2469184}" type="presParOf" srcId="{E4D4FC5D-3B08-4E78-A76D-D7B7667FD6A9}" destId="{3A4E361D-C186-4852-94D0-78190195EAB7}" srcOrd="1" destOrd="0" presId="urn:microsoft.com/office/officeart/2005/8/layout/hierarchy3"/>
    <dgm:cxn modelId="{205C5B46-88D7-4F23-B465-9B728AB7E85C}" type="presParOf" srcId="{F461875A-D66C-40FA-810D-7A260BDC3822}" destId="{1AF8AEE7-D14C-46AE-A673-D5C19FE97646}" srcOrd="1" destOrd="0" presId="urn:microsoft.com/office/officeart/2005/8/layout/hierarchy3"/>
    <dgm:cxn modelId="{9102CDC4-6273-440E-9707-5573EBA8CF2D}" type="presParOf" srcId="{1AF8AEE7-D14C-46AE-A673-D5C19FE97646}" destId="{707266D8-B9EC-46EE-AC31-A58B15842BC2}" srcOrd="0" destOrd="0" presId="urn:microsoft.com/office/officeart/2005/8/layout/hierarchy3"/>
    <dgm:cxn modelId="{B01CD260-E7C5-4306-9E93-05B00511F9BB}" type="presParOf" srcId="{1AF8AEE7-D14C-46AE-A673-D5C19FE97646}" destId="{5CCD0B48-33CA-4F44-90AA-FA719DDED3AE}" srcOrd="1" destOrd="0" presId="urn:microsoft.com/office/officeart/2005/8/layout/hierarchy3"/>
    <dgm:cxn modelId="{C8B80DF6-FA48-4E7C-A2FC-96F1EA112A80}" type="presParOf" srcId="{1AF8AEE7-D14C-46AE-A673-D5C19FE97646}" destId="{29BC1796-1A0C-4E28-A284-EE17B5A8C075}" srcOrd="2" destOrd="0" presId="urn:microsoft.com/office/officeart/2005/8/layout/hierarchy3"/>
    <dgm:cxn modelId="{A7AD4EB1-B17D-4BFD-A6B7-BCCE9E3B15EB}" type="presParOf" srcId="{1AF8AEE7-D14C-46AE-A673-D5C19FE97646}" destId="{EC45AF4E-3DA1-478B-B34C-037677FD1BBF}" srcOrd="3" destOrd="0" presId="urn:microsoft.com/office/officeart/2005/8/layout/hierarchy3"/>
    <dgm:cxn modelId="{857BB1A6-2738-4C35-9CE7-73215C1D8DB8}" type="presParOf" srcId="{1AF8AEE7-D14C-46AE-A673-D5C19FE97646}" destId="{399CC366-46D4-46A2-B072-12CCBAB1EF90}" srcOrd="4" destOrd="0" presId="urn:microsoft.com/office/officeart/2005/8/layout/hierarchy3"/>
    <dgm:cxn modelId="{2572CF58-DB36-4929-B986-C82755679FE3}" type="presParOf" srcId="{1AF8AEE7-D14C-46AE-A673-D5C19FE97646}" destId="{2BA26544-60F8-414F-B436-9160F8B08328}" srcOrd="5" destOrd="0" presId="urn:microsoft.com/office/officeart/2005/8/layout/hierarchy3"/>
    <dgm:cxn modelId="{9065FC88-494B-402A-8241-286DBC82F9FD}" type="presParOf" srcId="{1AF8AEE7-D14C-46AE-A673-D5C19FE97646}" destId="{35113D18-50E8-4ED3-BE0A-ED87633273BB}" srcOrd="6" destOrd="0" presId="urn:microsoft.com/office/officeart/2005/8/layout/hierarchy3"/>
    <dgm:cxn modelId="{30269A7C-0D7B-42BA-9B82-B85999F21DC8}" type="presParOf" srcId="{1AF8AEE7-D14C-46AE-A673-D5C19FE97646}" destId="{5CEFCD12-4C1B-43F7-BCB5-5B063097F23B}" srcOrd="7" destOrd="0" presId="urn:microsoft.com/office/officeart/2005/8/layout/hierarchy3"/>
    <dgm:cxn modelId="{B3585B3E-7843-401A-97CF-F7C0249A97C8}" type="presParOf" srcId="{1AF8AEE7-D14C-46AE-A673-D5C19FE97646}" destId="{5E0EBC8E-6506-4D60-BAC2-6DE1B6EF1B70}" srcOrd="8" destOrd="0" presId="urn:microsoft.com/office/officeart/2005/8/layout/hierarchy3"/>
    <dgm:cxn modelId="{DF64EABD-FC30-4E89-A0B0-A90EF08B3DF7}" type="presParOf" srcId="{1AF8AEE7-D14C-46AE-A673-D5C19FE97646}" destId="{BA206BEA-8437-4532-9E97-E9C9BA8AAAE1}" srcOrd="9" destOrd="0" presId="urn:microsoft.com/office/officeart/2005/8/layout/hierarchy3"/>
    <dgm:cxn modelId="{1199A4EF-A662-481F-8D9A-5A3E4548DAA3}" type="presParOf" srcId="{1AF8AEE7-D14C-46AE-A673-D5C19FE97646}" destId="{9FB98997-46F2-489A-AF5A-3E469DD84977}" srcOrd="10" destOrd="0" presId="urn:microsoft.com/office/officeart/2005/8/layout/hierarchy3"/>
    <dgm:cxn modelId="{696751F9-838E-4FF5-B462-264916CF9FFF}" type="presParOf" srcId="{1AF8AEE7-D14C-46AE-A673-D5C19FE97646}" destId="{4F8B08BD-C066-499A-A204-AB38A19227BC}" srcOrd="11" destOrd="0" presId="urn:microsoft.com/office/officeart/2005/8/layout/hierarchy3"/>
    <dgm:cxn modelId="{C04F1B5E-F844-485E-934E-1B000F45A388}" type="presParOf" srcId="{1AF8AEE7-D14C-46AE-A673-D5C19FE97646}" destId="{B1A8ADEE-3A65-4B28-801B-8C8BDAB3B818}" srcOrd="12" destOrd="0" presId="urn:microsoft.com/office/officeart/2005/8/layout/hierarchy3"/>
    <dgm:cxn modelId="{125494C0-3847-49B9-AADE-85C5D4693816}" type="presParOf" srcId="{1AF8AEE7-D14C-46AE-A673-D5C19FE97646}" destId="{D2F3164D-464B-4107-BA6A-A1AE8BD46A2C}" srcOrd="13" destOrd="0" presId="urn:microsoft.com/office/officeart/2005/8/layout/hierarchy3"/>
    <dgm:cxn modelId="{0DE7341B-3E2E-4709-BDF2-AA69C062E41E}" type="presParOf" srcId="{1AF8AEE7-D14C-46AE-A673-D5C19FE97646}" destId="{A4C57871-42A9-4674-837F-2E2186D63DE4}" srcOrd="14" destOrd="0" presId="urn:microsoft.com/office/officeart/2005/8/layout/hierarchy3"/>
    <dgm:cxn modelId="{218FD1A7-0179-496D-8D3B-9FA17B7A1475}" type="presParOf" srcId="{1AF8AEE7-D14C-46AE-A673-D5C19FE97646}" destId="{3ECECF75-D46B-437E-9F13-4A8D51D8C950}" srcOrd="15" destOrd="0" presId="urn:microsoft.com/office/officeart/2005/8/layout/hierarchy3"/>
    <dgm:cxn modelId="{5BA2A4DD-8190-488C-A2D0-07FDAFD63434}" type="presParOf" srcId="{C0EE394A-DA33-4A79-B662-18090FACBC69}" destId="{5E05FE70-106D-4358-BEEA-03048C7CE55D}" srcOrd="1" destOrd="0" presId="urn:microsoft.com/office/officeart/2005/8/layout/hierarchy3"/>
    <dgm:cxn modelId="{D63AC35F-0800-44C6-9771-42D5F4E626A2}" type="presParOf" srcId="{5E05FE70-106D-4358-BEEA-03048C7CE55D}" destId="{0DF92969-9EAE-44B8-9D09-D33A03AF613E}" srcOrd="0" destOrd="0" presId="urn:microsoft.com/office/officeart/2005/8/layout/hierarchy3"/>
    <dgm:cxn modelId="{2AE971B8-9984-4442-AAA8-728F2F8C809F}" type="presParOf" srcId="{0DF92969-9EAE-44B8-9D09-D33A03AF613E}" destId="{10BC5C75-0041-4E91-9943-CE467D0C74F9}" srcOrd="0" destOrd="0" presId="urn:microsoft.com/office/officeart/2005/8/layout/hierarchy3"/>
    <dgm:cxn modelId="{DC91DD10-B692-40C9-9805-F9DD5605D8DB}" type="presParOf" srcId="{0DF92969-9EAE-44B8-9D09-D33A03AF613E}" destId="{E26B3BD3-1F5E-4144-BBAD-8F672E58C850}" srcOrd="1" destOrd="0" presId="urn:microsoft.com/office/officeart/2005/8/layout/hierarchy3"/>
    <dgm:cxn modelId="{DC175F87-F05C-420D-ACDC-FFBDB21F339B}" type="presParOf" srcId="{5E05FE70-106D-4358-BEEA-03048C7CE55D}" destId="{C3A3CE85-8BD5-484E-856F-92120516BEE8}" srcOrd="1" destOrd="0" presId="urn:microsoft.com/office/officeart/2005/8/layout/hierarchy3"/>
    <dgm:cxn modelId="{C10EC870-9430-4F12-85A4-7E25434328B8}" type="presParOf" srcId="{C3A3CE85-8BD5-484E-856F-92120516BEE8}" destId="{B620AC08-C517-4BC0-9A53-D904A30E5B5D}" srcOrd="0" destOrd="0" presId="urn:microsoft.com/office/officeart/2005/8/layout/hierarchy3"/>
    <dgm:cxn modelId="{CACE2226-8000-4144-AA34-DD9F751932A1}" type="presParOf" srcId="{C3A3CE85-8BD5-484E-856F-92120516BEE8}" destId="{01550AB9-7916-46A8-AF68-23D5A2718999}" srcOrd="1" destOrd="0" presId="urn:microsoft.com/office/officeart/2005/8/layout/hierarchy3"/>
    <dgm:cxn modelId="{B89B372D-9089-40FC-9A0F-19AF12BBBEF8}" type="presParOf" srcId="{C3A3CE85-8BD5-484E-856F-92120516BEE8}" destId="{4CA02CF3-061A-45AB-9FD2-1B2380EE1276}" srcOrd="2" destOrd="0" presId="urn:microsoft.com/office/officeart/2005/8/layout/hierarchy3"/>
    <dgm:cxn modelId="{FD55F178-BAF2-4272-AB9F-6A61D9D9093D}" type="presParOf" srcId="{C3A3CE85-8BD5-484E-856F-92120516BEE8}" destId="{6954DBA5-C3F8-4A87-9118-E88EC08CA8BA}" srcOrd="3" destOrd="0" presId="urn:microsoft.com/office/officeart/2005/8/layout/hierarchy3"/>
    <dgm:cxn modelId="{384EA85D-0DDF-4E3B-8C37-4963A349A278}" type="presParOf" srcId="{C3A3CE85-8BD5-484E-856F-92120516BEE8}" destId="{7BF008E2-79B9-4052-BACA-9D91E8AF44D4}" srcOrd="4" destOrd="0" presId="urn:microsoft.com/office/officeart/2005/8/layout/hierarchy3"/>
    <dgm:cxn modelId="{7781B868-BD6F-4F0F-8E12-51F23C23E651}" type="presParOf" srcId="{C3A3CE85-8BD5-484E-856F-92120516BEE8}" destId="{30931D38-75FD-499A-B3D5-40DF756C7AEE}" srcOrd="5" destOrd="0" presId="urn:microsoft.com/office/officeart/2005/8/layout/hierarchy3"/>
    <dgm:cxn modelId="{78CC18ED-86A5-4E4D-83FE-745AC5E46887}" type="presParOf" srcId="{C3A3CE85-8BD5-484E-856F-92120516BEE8}" destId="{E718F36B-A34A-40BA-9436-E3E303B82668}" srcOrd="6" destOrd="0" presId="urn:microsoft.com/office/officeart/2005/8/layout/hierarchy3"/>
    <dgm:cxn modelId="{4D29EB5C-FDD2-4838-93AB-08F2C47F35C7}" type="presParOf" srcId="{C3A3CE85-8BD5-484E-856F-92120516BEE8}" destId="{397A747A-27D6-439F-87D3-2D1AA3BF42EE}" srcOrd="7" destOrd="0" presId="urn:microsoft.com/office/officeart/2005/8/layout/hierarchy3"/>
    <dgm:cxn modelId="{026FAE21-A11E-41FD-9C0A-1EF4004B8FE2}" type="presParOf" srcId="{C3A3CE85-8BD5-484E-856F-92120516BEE8}" destId="{3FA4F03B-55CA-4143-BF8D-3C003C3FB46F}" srcOrd="8" destOrd="0" presId="urn:microsoft.com/office/officeart/2005/8/layout/hierarchy3"/>
    <dgm:cxn modelId="{2948817B-BCB6-402A-A498-3A0A17899B77}" type="presParOf" srcId="{C3A3CE85-8BD5-484E-856F-92120516BEE8}" destId="{D8603651-B274-43A5-AFA9-28A8DD582DAE}" srcOrd="9" destOrd="0" presId="urn:microsoft.com/office/officeart/2005/8/layout/hierarchy3"/>
    <dgm:cxn modelId="{DABF4031-D17F-46E9-9689-ACB51678B414}" type="presParOf" srcId="{C3A3CE85-8BD5-484E-856F-92120516BEE8}" destId="{097F638A-1393-4205-8C35-3500C09F5ACB}" srcOrd="10" destOrd="0" presId="urn:microsoft.com/office/officeart/2005/8/layout/hierarchy3"/>
    <dgm:cxn modelId="{B3BF61E7-CD61-4546-9D60-42802B85A23A}" type="presParOf" srcId="{C3A3CE85-8BD5-484E-856F-92120516BEE8}" destId="{E6A07911-9B8F-479E-8E58-EFD0515A53B9}" srcOrd="11" destOrd="0" presId="urn:microsoft.com/office/officeart/2005/8/layout/hierarchy3"/>
    <dgm:cxn modelId="{ABC1F35B-6722-47AD-A960-9553047DADC5}" type="presParOf" srcId="{C3A3CE85-8BD5-484E-856F-92120516BEE8}" destId="{151F225E-EB96-4597-A738-D628FD7B7AAA}" srcOrd="12" destOrd="0" presId="urn:microsoft.com/office/officeart/2005/8/layout/hierarchy3"/>
    <dgm:cxn modelId="{19A2787F-DEE9-42B5-9573-EDCC784AE15F}" type="presParOf" srcId="{C3A3CE85-8BD5-484E-856F-92120516BEE8}" destId="{630DDE64-D0A4-4BA2-B65F-C2B8171519E4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27976-FC02-4D3B-9FAE-077FC53A17B7}" type="datetimeFigureOut">
              <a:rPr lang="lv-LV" smtClean="0"/>
              <a:t>2015.05.29.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5A9C5-C7D3-4EDC-BD06-12B7077D81A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6785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6F3BC-F472-4C0A-8E62-793BBF051B9C}" type="datetimeFigureOut">
              <a:rPr lang="lv-LV" smtClean="0"/>
              <a:t>2015.05.29.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360F1-E133-4E38-8AA5-FDB529F581F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6326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lv-LV" sz="1600" smtClean="0"/>
              <a:t>Labdien, cien. Klātesošie!</a:t>
            </a:r>
          </a:p>
          <a:p>
            <a:pPr eaLnBrk="1" hangingPunct="1">
              <a:spcBef>
                <a:spcPct val="0"/>
              </a:spcBef>
            </a:pPr>
            <a:endParaRPr lang="lv-LV" sz="1600" smtClean="0"/>
          </a:p>
          <a:p>
            <a:pPr eaLnBrk="1" hangingPunct="1">
              <a:spcBef>
                <a:spcPct val="0"/>
              </a:spcBef>
            </a:pPr>
            <a:r>
              <a:rPr lang="lv-LV" sz="1600" smtClean="0"/>
              <a:t>Šodien iepazīstināšu ar Latvijas lauku konsultāciju un izglītības centrā veikto aprēķinu rezultātiem par piena ražošanas pašizmaksu Latvijas piensaimniecības.</a:t>
            </a:r>
          </a:p>
          <a:p>
            <a:pPr eaLnBrk="1" hangingPunct="1">
              <a:spcBef>
                <a:spcPct val="0"/>
              </a:spcBef>
            </a:pPr>
            <a:endParaRPr lang="lv-LV" sz="1600" smtClean="0"/>
          </a:p>
          <a:p>
            <a:pPr eaLnBrk="1" hangingPunct="1">
              <a:spcBef>
                <a:spcPct val="0"/>
              </a:spcBef>
            </a:pPr>
            <a:r>
              <a:rPr lang="lv-LV" sz="1600" smtClean="0"/>
              <a:t>Piena pažizmaksas ir vienas vienības produkcijas ražošanas izmaksas.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A712DD-0305-4AB0-96BE-88BB16C133B9}" type="slidenum">
              <a:rPr lang="en-US">
                <a:solidFill>
                  <a:prstClr val="black"/>
                </a:solidFill>
                <a:latin typeface="Calibri" pitchFamily="34" charset="0"/>
              </a:rPr>
              <a:pPr eaLnBrk="1" hangingPunct="1"/>
              <a:t>1</a:t>
            </a:fld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386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360F1-E133-4E38-8AA5-FDB529F581F5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9900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CC4FE08-AA08-4414-9EC5-37483001654F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7DC998E-9ECB-497B-BB13-1E27B074F96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051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116A809-73EE-469C-B41D-5F6DC43759CA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1A86788-656C-4E9F-8A5F-94302B2B0C9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485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B556026-90AE-47CE-85D6-28FC7CF2B72C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4A8CA85-E699-49AA-83EF-7BBFED799EE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291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BB87A7A-40F6-4937-BDF1-C264813E29C4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CB592E1-AC68-4B16-9FE4-6A624F2FF3B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5651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E4504D2-DA6D-4929-80E2-5EB1B0EAC31E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D5B44D5-7C06-425D-AED3-154442592C3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0086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12835F7-1270-42A2-AD31-7853FE0B69DF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A6295C1-9558-4855-9E31-1FB4E03190C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0656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CA352D6-098C-4213-A27F-7B037FE7797E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F3F7F7E-B4EC-439D-8A6C-B0C95900C37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504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176CD06-E40A-47E9-A865-D20757A9D120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AEAC7B9-97C8-49D9-B509-9FA2546C644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545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2576435-A0EC-42BD-9311-5026FB191D5A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202CEEA-2116-434B-B15C-024A91EBA21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81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C7F30A6-1026-482D-9DD4-128ED8AB2690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FAAF5C1-5FB8-4C99-9D91-133B0F50075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266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C6EAA73-E333-4EC8-BD1E-2D8D8C54F33A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3859606-DF28-4F97-A6B4-A6EA527AF3E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838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C230292-7A89-433F-8581-E0684B9F35AA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FE0539C-41F9-4F6B-AFCA-1DEB0FA49DC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80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6532598-A1CB-484A-8A39-FD653F984FA2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5B4023-4E3A-491F-971C-0CE6DBEE276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886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A0A612A-9EFB-4BDC-AA42-7A6EFC224E05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311F867-61C7-4AC2-B691-FA1DC9F5D35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432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E9EEDC3-12CA-42C2-895C-3B4C57815D21}" type="datetime1">
              <a:rPr lang="lv-LV"/>
              <a:pPr>
                <a:defRPr/>
              </a:pPr>
              <a:t>2015.05.29.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46C130B-F742-4BB3-9C61-52A36020C19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811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186899-C175-4EAE-8AFB-C59CFFE09B2B}" type="datetime1">
              <a:rPr lang="lv-L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2015.05.29.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017E66-8D07-4B8A-B44F-D5826BAC0BAD}" type="slidenum">
              <a:rPr lang="lv-L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318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 txBox="1">
            <a:spLocks/>
          </p:cNvSpPr>
          <p:nvPr/>
        </p:nvSpPr>
        <p:spPr bwMode="auto">
          <a:xfrm>
            <a:off x="179388" y="1412875"/>
            <a:ext cx="8640762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lv-LV" sz="5400" b="1" dirty="0">
                <a:latin typeface="Times New Roman" pitchFamily="18" charset="0"/>
                <a:cs typeface="Times New Roman" pitchFamily="18" charset="0"/>
              </a:rPr>
              <a:t>Saimnieciskās darbības plānošana mūsdienīgam zemniekam</a:t>
            </a:r>
            <a:endParaRPr lang="lv-LV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2" descr="http://www.llu.lv/getfile.php?id=460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14325"/>
            <a:ext cx="237648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4509120"/>
            <a:ext cx="70769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400" b="1" i="1" dirty="0">
                <a:latin typeface="Times New Roman" pitchFamily="18" charset="0"/>
                <a:cs typeface="Times New Roman" pitchFamily="18" charset="0"/>
              </a:rPr>
              <a:t>Mārtiņš Cimermanis</a:t>
            </a:r>
          </a:p>
          <a:p>
            <a:pPr algn="ctr"/>
            <a:r>
              <a:rPr lang="lv-LV" sz="2400" b="1" i="1" dirty="0">
                <a:latin typeface="Times New Roman" pitchFamily="18" charset="0"/>
                <a:cs typeface="Times New Roman" pitchFamily="18" charset="0"/>
              </a:rPr>
              <a:t>Valdes priekšsēdētājs</a:t>
            </a:r>
          </a:p>
          <a:p>
            <a:pPr algn="ctr"/>
            <a:r>
              <a:rPr lang="lv-LV" sz="2400" b="1" i="1" dirty="0">
                <a:latin typeface="Times New Roman" pitchFamily="18" charset="0"/>
                <a:cs typeface="Times New Roman" pitchFamily="18" charset="0"/>
              </a:rPr>
              <a:t>Latvijas Lauku konsultāciju un izglītības centrs</a:t>
            </a:r>
          </a:p>
          <a:p>
            <a:pPr algn="ctr"/>
            <a:r>
              <a:rPr lang="lv-LV" sz="2400" b="1" i="1" dirty="0">
                <a:latin typeface="Times New Roman" pitchFamily="18" charset="0"/>
                <a:cs typeface="Times New Roman" pitchFamily="18" charset="0"/>
              </a:rPr>
              <a:t>Latvija</a:t>
            </a:r>
          </a:p>
        </p:txBody>
      </p:sp>
    </p:spTree>
    <p:extLst>
      <p:ext uri="{BB962C8B-B14F-4D97-AF65-F5344CB8AC3E}">
        <p14:creationId xmlns:p14="http://schemas.microsoft.com/office/powerpoint/2010/main" val="8824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495" y="620688"/>
            <a:ext cx="6245993" cy="1512168"/>
          </a:xfrm>
        </p:spPr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Kas, mūsuprāt, ir efektīvs?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430774" y="2636912"/>
            <a:ext cx="82296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lv-LV" sz="36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 kviešu ražība 8 tonnas no 1ha nozīmē būt efektīvam?</a:t>
            </a:r>
            <a:endParaRPr lang="en-US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791980"/>
            <a:ext cx="82296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lv-LV" sz="36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 izslaukums 11 tonnas no 1govs gadā nozīmē, ka saimniecība ir efektīva ?</a:t>
            </a:r>
            <a:endParaRPr lang="en-US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Att&amp;emacr;lu rezult&amp;amacr;ti vaic&amp;amacr;jumam “questions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27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057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747481"/>
            <a:ext cx="8721402" cy="2993887"/>
          </a:xfrm>
        </p:spPr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Efektīvs -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viennozīmīgs ir tas, kas spēj sasniegt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savus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plānus/mērķus!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://www.fitnesatreneris.lv/wp-content/uploads/2014/02/IMAG373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65"/>
            <a:ext cx="612911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48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79512" y="1575070"/>
            <a:ext cx="882047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71500" indent="-571500">
              <a:buBlip>
                <a:blip r:embed="rId2"/>
              </a:buBlip>
            </a:pP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Sagatavots darbības plāns.</a:t>
            </a:r>
          </a:p>
          <a:p>
            <a:pPr marL="571500" indent="-571500">
              <a:buBlip>
                <a:blip r:embed="rId2"/>
              </a:buBlip>
            </a:pP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Aprēķināts cik daudz </a:t>
            </a:r>
            <a:r>
              <a:rPr lang="lv-LV" sz="4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vēlas/var</a:t>
            </a: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nopelnīt.</a:t>
            </a:r>
          </a:p>
          <a:p>
            <a:pPr marL="571500" indent="-571500">
              <a:buBlip>
                <a:blip r:embed="rId2"/>
              </a:buBlip>
            </a:pP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Regulāri seko līdzi savam plānam.</a:t>
            </a:r>
          </a:p>
          <a:p>
            <a:pPr marL="571500" indent="-571500">
              <a:buBlip>
                <a:blip r:embed="rId2"/>
              </a:buBlip>
            </a:pP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Mainoties situācijai </a:t>
            </a:r>
            <a:r>
              <a:rPr lang="lv-LV" sz="4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veic </a:t>
            </a: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plānu korekciju.</a:t>
            </a:r>
          </a:p>
          <a:p>
            <a:pPr marL="571500" indent="-571500">
              <a:buBlip>
                <a:blip r:embed="rId2"/>
              </a:buBlip>
            </a:pPr>
            <a:r>
              <a:rPr lang="lv-LV" sz="4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Spēj koriģēt savu darbību.</a:t>
            </a:r>
            <a:endParaRPr lang="en-US" sz="48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06083" y="116632"/>
            <a:ext cx="8229600" cy="1143000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kā nevar būt 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efektīvs?</a:t>
            </a: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2725242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706090"/>
          </a:xfrm>
        </p:spPr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Plānošanu ietekmējošie faktori!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836712"/>
          <a:ext cx="8496944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2405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>
            <a:stCxn id="5" idx="4"/>
            <a:endCxn id="41" idx="0"/>
          </p:cNvCxnSpPr>
          <p:nvPr/>
        </p:nvCxnSpPr>
        <p:spPr>
          <a:xfrm>
            <a:off x="4856442" y="1528118"/>
            <a:ext cx="2438799" cy="3062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5" idx="4"/>
            <a:endCxn id="32" idx="0"/>
          </p:cNvCxnSpPr>
          <p:nvPr/>
        </p:nvCxnSpPr>
        <p:spPr>
          <a:xfrm>
            <a:off x="4856442" y="1528118"/>
            <a:ext cx="2467203" cy="2236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" idx="4"/>
            <a:endCxn id="26" idx="0"/>
          </p:cNvCxnSpPr>
          <p:nvPr/>
        </p:nvCxnSpPr>
        <p:spPr>
          <a:xfrm>
            <a:off x="4856442" y="1528118"/>
            <a:ext cx="2451862" cy="1308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5" idx="4"/>
            <a:endCxn id="20" idx="0"/>
          </p:cNvCxnSpPr>
          <p:nvPr/>
        </p:nvCxnSpPr>
        <p:spPr>
          <a:xfrm flipH="1">
            <a:off x="4112081" y="1528118"/>
            <a:ext cx="744361" cy="1308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" idx="4"/>
            <a:endCxn id="34" idx="0"/>
          </p:cNvCxnSpPr>
          <p:nvPr/>
        </p:nvCxnSpPr>
        <p:spPr>
          <a:xfrm flipH="1">
            <a:off x="4182200" y="1528118"/>
            <a:ext cx="674242" cy="2236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" idx="4"/>
            <a:endCxn id="39" idx="0"/>
          </p:cNvCxnSpPr>
          <p:nvPr/>
        </p:nvCxnSpPr>
        <p:spPr>
          <a:xfrm flipH="1">
            <a:off x="4184124" y="1528118"/>
            <a:ext cx="672318" cy="30686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203432" y="1340768"/>
            <a:ext cx="311954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42" idx="0"/>
          </p:cNvCxnSpPr>
          <p:nvPr/>
        </p:nvCxnSpPr>
        <p:spPr>
          <a:xfrm flipH="1">
            <a:off x="1331251" y="1528118"/>
            <a:ext cx="3525191" cy="3062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38" idx="0"/>
          </p:cNvCxnSpPr>
          <p:nvPr/>
        </p:nvCxnSpPr>
        <p:spPr>
          <a:xfrm flipH="1">
            <a:off x="1308440" y="1528118"/>
            <a:ext cx="3548002" cy="2235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4"/>
            <a:endCxn id="23" idx="0"/>
          </p:cNvCxnSpPr>
          <p:nvPr/>
        </p:nvCxnSpPr>
        <p:spPr>
          <a:xfrm flipH="1">
            <a:off x="1331251" y="1528118"/>
            <a:ext cx="3525191" cy="1308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80644" y="260648"/>
            <a:ext cx="3751596" cy="1267470"/>
          </a:xfrm>
          <a:prstGeom prst="ellipse">
            <a:avLst/>
          </a:prstGeom>
          <a:solidFill>
            <a:srgbClr val="ACF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altLang="lv-LV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Ko </a:t>
            </a:r>
            <a:r>
              <a:rPr lang="lv-LV" altLang="lv-LV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 varam «iegūt» </a:t>
            </a:r>
            <a:r>
              <a:rPr lang="lv-LV" altLang="lv-LV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to nedarot?</a:t>
            </a:r>
            <a:endParaRPr lang="lv-LV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9512" y="1770327"/>
            <a:ext cx="2120989" cy="582222"/>
            <a:chOff x="3049095" y="2216153"/>
            <a:chExt cx="641579" cy="582222"/>
          </a:xfrm>
          <a:solidFill>
            <a:srgbClr val="ACFDA1"/>
          </a:solidFill>
        </p:grpSpPr>
        <p:sp>
          <p:nvSpPr>
            <p:cNvPr id="7" name="Rectangle 6"/>
            <p:cNvSpPr/>
            <p:nvPr/>
          </p:nvSpPr>
          <p:spPr>
            <a:xfrm>
              <a:off x="3049095" y="2216153"/>
              <a:ext cx="641579" cy="58222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3049095" y="2216153"/>
              <a:ext cx="641579" cy="58222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lv-LV" b="1" i="0" u="none" strike="noStrike" kern="1200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Lielas parādsaistības</a:t>
              </a:r>
              <a:endParaRPr lang="lv-LV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42843" y="1752577"/>
            <a:ext cx="2138476" cy="599972"/>
            <a:chOff x="6748524" y="2051269"/>
            <a:chExt cx="1174114" cy="363345"/>
          </a:xfrm>
          <a:solidFill>
            <a:srgbClr val="ACFDA1"/>
          </a:solidFill>
        </p:grpSpPr>
        <p:sp>
          <p:nvSpPr>
            <p:cNvPr id="16" name="Rectangle 15"/>
            <p:cNvSpPr/>
            <p:nvPr/>
          </p:nvSpPr>
          <p:spPr>
            <a:xfrm rot="10800000" flipV="1">
              <a:off x="6748524" y="2051269"/>
              <a:ext cx="1174114" cy="363345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6748524" y="2051269"/>
              <a:ext cx="1174114" cy="3633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b="1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Neatbilstošas vai neefektīvas  investīcijas</a:t>
              </a:r>
              <a:endParaRPr lang="lv-LV" sz="1600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042843" y="2836827"/>
            <a:ext cx="2138476" cy="736189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080" tIns="5080" rIns="5080" bIns="50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sz="1700" b="1" kern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Neatbilstoša tehnoloģija augu audzēšanai</a:t>
            </a:r>
            <a:endParaRPr lang="lv-LV" sz="1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79512" y="2836829"/>
            <a:ext cx="2303478" cy="582221"/>
            <a:chOff x="2233082" y="3373957"/>
            <a:chExt cx="1090263" cy="482508"/>
          </a:xfrm>
          <a:solidFill>
            <a:srgbClr val="ACFDA1"/>
          </a:solidFill>
        </p:grpSpPr>
        <p:sp>
          <p:nvSpPr>
            <p:cNvPr id="22" name="Rectangle 21"/>
            <p:cNvSpPr/>
            <p:nvPr/>
          </p:nvSpPr>
          <p:spPr>
            <a:xfrm>
              <a:off x="2233082" y="3373957"/>
              <a:ext cx="1090263" cy="48250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33082" y="3373957"/>
              <a:ext cx="1090263" cy="4825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b="1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Sliktas kvalitātes barība </a:t>
              </a:r>
              <a:endParaRPr lang="lv-LV" b="1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796136" y="2836828"/>
            <a:ext cx="3024336" cy="582221"/>
            <a:chOff x="0" y="3509703"/>
            <a:chExt cx="1174114" cy="587057"/>
          </a:xfrm>
          <a:solidFill>
            <a:srgbClr val="ACFDA1"/>
          </a:solidFill>
        </p:grpSpPr>
        <p:sp>
          <p:nvSpPr>
            <p:cNvPr id="25" name="Rectangle 24"/>
            <p:cNvSpPr/>
            <p:nvPr/>
          </p:nvSpPr>
          <p:spPr>
            <a:xfrm>
              <a:off x="0" y="3509703"/>
              <a:ext cx="1174114" cy="587057"/>
            </a:xfrm>
            <a:prstGeom prst="rect">
              <a:avLst/>
            </a:prstGeom>
            <a:grpFill/>
            <a:ln>
              <a:solidFill>
                <a:srgbClr val="ACFDA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0" y="3509703"/>
              <a:ext cx="1174114" cy="587057"/>
            </a:xfrm>
            <a:prstGeom prst="rect">
              <a:avLst/>
            </a:prstGeom>
            <a:grpFill/>
            <a:ln>
              <a:solidFill>
                <a:srgbClr val="ACFDA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0" lang="lv-LV" b="1" i="0" u="none" strike="noStrike" kern="1200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Augsta produkcijas pašizmaksa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826818" y="1752577"/>
            <a:ext cx="2993654" cy="599972"/>
            <a:chOff x="1275176" y="4462345"/>
            <a:chExt cx="1174114" cy="587057"/>
          </a:xfrm>
          <a:solidFill>
            <a:srgbClr val="ACFDA1"/>
          </a:solidFill>
        </p:grpSpPr>
        <p:sp>
          <p:nvSpPr>
            <p:cNvPr id="28" name="Rectangle 27"/>
            <p:cNvSpPr/>
            <p:nvPr/>
          </p:nvSpPr>
          <p:spPr>
            <a:xfrm>
              <a:off x="1275176" y="4462345"/>
              <a:ext cx="1174114" cy="587057"/>
            </a:xfrm>
            <a:prstGeom prst="rect">
              <a:avLst/>
            </a:prstGeom>
            <a:grpFill/>
            <a:ln>
              <a:solidFill>
                <a:srgbClr val="ACFDA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275176" y="4462345"/>
              <a:ext cx="1174114" cy="587057"/>
            </a:xfrm>
            <a:prstGeom prst="rect">
              <a:avLst/>
            </a:prstGeom>
            <a:grpFill/>
            <a:ln>
              <a:solidFill>
                <a:srgbClr val="ACFDA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7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Piena un gaļas ieguvei </a:t>
              </a:r>
              <a:r>
                <a:rPr kumimoji="0" lang="lv-LV" sz="1700" b="1" i="0" u="none" strike="noStrike" kern="1200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neatbilstoša ēdināšana un ēdināšanas organizācija</a:t>
              </a:r>
              <a:endParaRPr lang="lv-LV" sz="17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042843" y="3764217"/>
            <a:ext cx="2278713" cy="608069"/>
            <a:chOff x="4343998" y="4297630"/>
            <a:chExt cx="1174114" cy="739823"/>
          </a:xfrm>
          <a:solidFill>
            <a:srgbClr val="ACFDA1"/>
          </a:solidFill>
        </p:grpSpPr>
        <p:sp>
          <p:nvSpPr>
            <p:cNvPr id="34" name="Rectangle 33"/>
            <p:cNvSpPr/>
            <p:nvPr/>
          </p:nvSpPr>
          <p:spPr>
            <a:xfrm>
              <a:off x="4343998" y="4297630"/>
              <a:ext cx="1174114" cy="5870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ectangle 34"/>
            <p:cNvSpPr/>
            <p:nvPr/>
          </p:nvSpPr>
          <p:spPr>
            <a:xfrm>
              <a:off x="4343998" y="4297630"/>
              <a:ext cx="1174114" cy="7398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lv-LV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ugsta govju brāķēšana</a:t>
              </a:r>
              <a:endParaRPr lang="lv-LV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79512" y="3763813"/>
            <a:ext cx="2257856" cy="608474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Zema saimniekošanas efektivitāte</a:t>
            </a:r>
            <a:endParaRPr lang="lv-LV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32385" y="4596745"/>
            <a:ext cx="2303478" cy="482508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Zemi piena kvalitātes rādītāji</a:t>
            </a:r>
            <a:endParaRPr lang="lv-LV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42843" y="5445224"/>
            <a:ext cx="2303478" cy="482508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Slikta pārstrādātās produkcijas kvalitāte</a:t>
            </a:r>
            <a:endParaRPr lang="lv-LV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98414" y="4590431"/>
            <a:ext cx="2993654" cy="482508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Neatbilstoša </a:t>
            </a:r>
            <a:r>
              <a:rPr lang="lv-LV" b="1" kern="1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jaundzīvnieka</a:t>
            </a:r>
            <a:r>
              <a:rPr lang="lv-LV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audzēšana</a:t>
            </a:r>
            <a:endParaRPr lang="lv-LV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79512" y="4590431"/>
            <a:ext cx="2303478" cy="482508"/>
          </a:xfrm>
          <a:prstGeom prst="rect">
            <a:avLst/>
          </a:prstGeom>
          <a:solidFill>
            <a:srgbClr val="ACFDA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Saīsināts dzīvnieku izmantošanas ilgums</a:t>
            </a:r>
            <a:endParaRPr lang="lv-LV" b="1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826418" y="3763811"/>
            <a:ext cx="2994054" cy="608473"/>
            <a:chOff x="4343998" y="4297630"/>
            <a:chExt cx="1460292" cy="740315"/>
          </a:xfrm>
          <a:solidFill>
            <a:srgbClr val="ACFDA1"/>
          </a:solidFill>
        </p:grpSpPr>
        <p:sp>
          <p:nvSpPr>
            <p:cNvPr id="31" name="Rectangle 30"/>
            <p:cNvSpPr/>
            <p:nvPr/>
          </p:nvSpPr>
          <p:spPr>
            <a:xfrm>
              <a:off x="4343998" y="4297630"/>
              <a:ext cx="1174114" cy="58705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4344193" y="4298123"/>
              <a:ext cx="1460097" cy="73982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Pasliktināsies zemes resursu kvalitāte</a:t>
              </a:r>
              <a:endParaRPr lang="lv-LV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" name="Straight Arrow Connector 2"/>
          <p:cNvCxnSpPr>
            <a:stCxn id="5" idx="4"/>
            <a:endCxn id="8" idx="0"/>
          </p:cNvCxnSpPr>
          <p:nvPr/>
        </p:nvCxnSpPr>
        <p:spPr>
          <a:xfrm flipH="1">
            <a:off x="1240007" y="1528118"/>
            <a:ext cx="3616435" cy="2422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4"/>
            <a:endCxn id="29" idx="0"/>
          </p:cNvCxnSpPr>
          <p:nvPr/>
        </p:nvCxnSpPr>
        <p:spPr>
          <a:xfrm>
            <a:off x="4856442" y="1528118"/>
            <a:ext cx="2467203" cy="224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5" idx="4"/>
            <a:endCxn id="17" idx="0"/>
          </p:cNvCxnSpPr>
          <p:nvPr/>
        </p:nvCxnSpPr>
        <p:spPr>
          <a:xfrm flipH="1">
            <a:off x="4112081" y="1528118"/>
            <a:ext cx="744361" cy="224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05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79512" y="2564904"/>
            <a:ext cx="8624878" cy="4293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Sējumu struktūra.</a:t>
            </a:r>
          </a:p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Bruto segums (</a:t>
            </a:r>
            <a:r>
              <a:rPr lang="lv-LV" sz="3000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ražība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cena, mainīgās izmaksas).</a:t>
            </a:r>
          </a:p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Pastāvīgās izmaksas (vadīšanas izmaksas, PL nolietojums, darba algas).</a:t>
            </a:r>
          </a:p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Finanšu izmaksas (% maksājumi, līzingi).</a:t>
            </a:r>
          </a:p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atbalsti</a:t>
            </a: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3000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endParaRPr lang="en-US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59833" y="260648"/>
            <a:ext cx="5976664" cy="1868810"/>
          </a:xfrm>
        </p:spPr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Graudkopības uzņēmuma vadības plāns</a:t>
            </a:r>
            <a:endParaRPr lang="lv-LV" b="1" dirty="0"/>
          </a:p>
        </p:txBody>
      </p:sp>
      <p:pic>
        <p:nvPicPr>
          <p:cNvPr id="6146" name="Picture 2" descr="http://www.motherearthnews.com/%7E/media/Images/MEN/Editorial/Articles/Online%20Articles/2011/12-01/World%20Grain%20Production%20Down%20But%20Recovering/whe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13" y="29411"/>
            <a:ext cx="28575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593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07504" y="1628800"/>
            <a:ext cx="855287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742950" indent="-742950" algn="l">
              <a:buAutoNum type="arabicPeriod"/>
            </a:pP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Ganāmpulka 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struktūra.</a:t>
            </a:r>
            <a:endParaRPr lang="lv-LV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AutoNum type="arabicPeriod"/>
            </a:pP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Sējumu 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struktūra.</a:t>
            </a:r>
            <a:endParaRPr lang="lv-LV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AutoNum type="arabicPeriod"/>
            </a:pP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Bruto segums (ražība, cena, mainīgās izmaksas, </a:t>
            </a:r>
            <a:r>
              <a:rPr lang="lv-LV" sz="3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barošanas plāns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AutoNum type="arabicPeriod"/>
            </a:pP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Pastāvīgās izmaksas (vadības izmaksas, PL nolietojums, darba algas).</a:t>
            </a:r>
            <a:endParaRPr lang="lv-LV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AutoNum type="arabicPeriod"/>
            </a:pP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Finanšu izmaksas (% 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maksājumi, </a:t>
            </a: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līzingi)</a:t>
            </a:r>
          </a:p>
          <a:p>
            <a:pPr marL="742950" indent="-742950" algn="l">
              <a:buAutoNum type="arabicPeriod"/>
            </a:pPr>
            <a:r>
              <a:rPr lang="lv-LV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lv-LV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atbalsti.</a:t>
            </a:r>
            <a:endParaRPr lang="lv-LV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AutoNum type="arabicPeriod"/>
            </a:pP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31639" y="260648"/>
            <a:ext cx="7840531" cy="1143000"/>
          </a:xfrm>
        </p:spPr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Piena lopkopības uzņēmuma vadības plāns</a:t>
            </a: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3755491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430774" y="1556792"/>
            <a:ext cx="822960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571500" indent="-571500" algn="l">
              <a:buBlip>
                <a:blip r:embed="rId2"/>
              </a:buBlip>
            </a:pPr>
            <a:r>
              <a:rPr lang="lv-LV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Nozares sezonalitāte. 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Krājumu aprite graudiem -rudenī/pavasarī sēja, vasarā kulšana.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Krājumu </a:t>
            </a:r>
            <a:r>
              <a:rPr lang="lv-LV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aprites īpatnības piena ražošanā –šogad gatavoju barību, nākamo gadu izbaroju)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Piensaimniecībās ganāmpulks atjaunojas ik pēc 2 gadiem, palielinās ļoti lēni.</a:t>
            </a:r>
          </a:p>
          <a:p>
            <a:pPr marL="571500" indent="-571500">
              <a:buFontTx/>
              <a:buChar char="-"/>
            </a:pPr>
            <a:endParaRPr lang="lv-LV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Nianses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04410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437131" y="1539010"/>
            <a:ext cx="8229600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endParaRPr lang="lv-LV" sz="2800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Zina ar ko atšķiras nopelnīt - no saņemt naudu!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Sadala pienākumus!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Piesaista ekspertus!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Nepārtraukti mācās!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Atzīst kļūdas!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Nebaidās rēķināt!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Pielieto mūsdienīgās kontroles sistēmas.</a:t>
            </a:r>
          </a:p>
          <a:p>
            <a:pPr marL="571500" indent="-571500" algn="l">
              <a:buBlip>
                <a:blip r:embed="rId2"/>
              </a:buBlip>
            </a:pPr>
            <a:r>
              <a:rPr lang="lv-LV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Grāmatvedība ir ne tikai datu uzskaitei par saimniecību, bet arī ekonomiskajai analīzei par saimniecību </a:t>
            </a:r>
            <a:r>
              <a:rPr lang="lv-LV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lv-LV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84943" y="260648"/>
            <a:ext cx="8229600" cy="1143000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Mūsdienīgs zemnieks</a:t>
            </a:r>
          </a:p>
        </p:txBody>
      </p:sp>
    </p:spTree>
    <p:extLst>
      <p:ext uri="{BB962C8B-B14F-4D97-AF65-F5344CB8AC3E}">
        <p14:creationId xmlns:p14="http://schemas.microsoft.com/office/powerpoint/2010/main" val="2355342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424936" cy="1143000"/>
          </a:xfrm>
        </p:spPr>
        <p:txBody>
          <a:bodyPr/>
          <a:lstStyle/>
          <a:p>
            <a:r>
              <a:rPr lang="lv-LV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LLKC piedāvā</a:t>
            </a:r>
            <a:endParaRPr lang="lv-LV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1600200"/>
            <a:ext cx="4316288" cy="45259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Ilgtermiņa</a:t>
            </a: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ilgtermiņa ražošanas plānu izstrāde ar, ja </a:t>
            </a:r>
            <a:r>
              <a:rPr lang="lv-LV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nepieciešam,s</a:t>
            </a:r>
            <a:r>
              <a:rPr lang="lv-LV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vairākiem attīstības scenārijiem;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ražošanas optimizēšana, kas sevī ietver konsultācijas </a:t>
            </a:r>
            <a:r>
              <a:rPr lang="lv-LV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mēslošanā </a:t>
            </a: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AAL pielietošanā, govju ēdināšanā, govju ārstēšanā, nodokļu jautājumos, pašizmaksas aprēķināšana.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15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Īstermiņa</a:t>
            </a: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finanšu plūsmu stabilizēšana;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finansējuma piesaiste apgrozāmiem līdzekļiem (pavasara sēja, lopu ēdināšana) un projektu realizācijas pabeigšana;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ieteikumi ražošanas optimizēšanā un izmaksu samazinājumā;</a:t>
            </a:r>
          </a:p>
          <a:p>
            <a:endParaRPr lang="lv-LV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997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368152"/>
          </a:xfrm>
        </p:spPr>
        <p:txBody>
          <a:bodyPr/>
          <a:lstStyle/>
          <a:p>
            <a:r>
              <a:rPr lang="lv-LV" dirty="0"/>
              <a:t>P</a:t>
            </a:r>
            <a:r>
              <a:rPr lang="lv-LV" dirty="0" smtClean="0"/>
              <a:t>rognozes par to, kā būs būt...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5947D3-90EF-49ED-A894-A9742093BDC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31148"/>
              </p:ext>
            </p:extLst>
          </p:nvPr>
        </p:nvGraphicFramePr>
        <p:xfrm>
          <a:off x="827583" y="1844822"/>
          <a:ext cx="7730629" cy="3888433"/>
        </p:xfrm>
        <a:graphic>
          <a:graphicData uri="http://schemas.openxmlformats.org/drawingml/2006/table">
            <a:tbl>
              <a:tblPr/>
              <a:tblGrid>
                <a:gridCol w="3630423"/>
                <a:gridCol w="788939"/>
                <a:gridCol w="819282"/>
                <a:gridCol w="807904"/>
                <a:gridCol w="834455"/>
                <a:gridCol w="849626"/>
              </a:tblGrid>
              <a:tr h="67202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2016</a:t>
                      </a: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256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Reālais IKP, gada pieaugums %</a:t>
                      </a:r>
                    </a:p>
                    <a:p>
                      <a:pPr algn="ctr" fontAlgn="b"/>
                      <a:endParaRPr lang="lv-LV" sz="1600" b="1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4.8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4.2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2.4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2.5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3.5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228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Gada vidējā inflācija, %</a:t>
                      </a:r>
                    </a:p>
                    <a:p>
                      <a:pPr algn="ctr" fontAlgn="b"/>
                      <a:endParaRPr lang="lv-LV" sz="1600" b="1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2.3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0.0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0.8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1.5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2.0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156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baseline="0" dirty="0" smtClean="0">
                          <a:solidFill>
                            <a:srgbClr val="3B3B3B"/>
                          </a:solidFill>
                          <a:latin typeface="Arial"/>
                        </a:rPr>
                        <a:t>Vidējā bruto alga</a:t>
                      </a:r>
                      <a:r>
                        <a:rPr lang="en-US" sz="1600" b="1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, </a:t>
                      </a:r>
                      <a:endParaRPr lang="lv-LV" sz="1600" b="1" i="0" u="none" strike="noStrike" dirty="0" smtClean="0">
                        <a:solidFill>
                          <a:srgbClr val="3B3B3B"/>
                        </a:solidFill>
                        <a:latin typeface="Arial"/>
                      </a:endParaRPr>
                    </a:p>
                    <a:p>
                      <a:pPr algn="ctr" fontAlgn="b"/>
                      <a:r>
                        <a:rPr lang="lv-LV" sz="1600" b="1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gada</a:t>
                      </a:r>
                      <a:r>
                        <a:rPr lang="lv-LV" sz="1600" b="1" i="0" u="none" strike="noStrike" baseline="0" dirty="0" smtClean="0">
                          <a:solidFill>
                            <a:srgbClr val="3B3B3B"/>
                          </a:solidFill>
                          <a:latin typeface="Arial"/>
                        </a:rPr>
                        <a:t> pieaugums 4C</a:t>
                      </a:r>
                      <a:r>
                        <a:rPr lang="en-US" sz="1600" b="1" i="0" u="none" strike="noStrike" dirty="0">
                          <a:solidFill>
                            <a:srgbClr val="3B3B3B"/>
                          </a:solidFill>
                          <a:latin typeface="Arial"/>
                        </a:rPr>
                        <a:t> </a:t>
                      </a:r>
                      <a:r>
                        <a:rPr lang="en-US" sz="1600" b="1" i="0" u="none" strike="noStrike" dirty="0" smtClean="0">
                          <a:solidFill>
                            <a:srgbClr val="3B3B3B"/>
                          </a:solidFill>
                          <a:latin typeface="Arial"/>
                        </a:rPr>
                        <a:t>%</a:t>
                      </a:r>
                      <a:endParaRPr lang="lv-LV" sz="1600" b="1" i="0" u="none" strike="noStrike" dirty="0" smtClean="0">
                        <a:solidFill>
                          <a:srgbClr val="3B3B3B"/>
                        </a:solidFill>
                        <a:latin typeface="Arial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rgbClr val="3B3B3B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4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4.8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6.0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4.0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5.0</a:t>
                      </a:r>
                    </a:p>
                    <a:p>
                      <a:pPr algn="ctr" fontAlgn="b"/>
                      <a:endParaRPr lang="lv-LV" sz="1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8955" marR="8955" marT="89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99338" y="6262687"/>
            <a:ext cx="155257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200" kern="0" dirty="0" smtClean="0">
                <a:solidFill>
                  <a:sysClr val="windowText" lastClr="000000"/>
                </a:solidFill>
                <a:latin typeface="Arial"/>
              </a:rPr>
              <a:t>Avots: DNB</a:t>
            </a:r>
            <a:endParaRPr lang="lv-LV" sz="1200" kern="0" dirty="0">
              <a:solidFill>
                <a:sysClr val="windowText" lastClr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136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16632"/>
            <a:ext cx="6769100" cy="720725"/>
          </a:xfrm>
        </p:spPr>
        <p:txBody>
          <a:bodyPr/>
          <a:lstStyle/>
          <a:p>
            <a:r>
              <a:rPr lang="lv-LV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Jūsu saimniekošana būtu veiksmīga!</a:t>
            </a:r>
            <a:endParaRPr lang="lv-LV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052736"/>
            <a:ext cx="8568952" cy="5328592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Pievērst lielāku uzmanību finanšu vadībai un uzskaitei;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Pievērst lielāku uzmanību investīciju projektu plānošanai, risku </a:t>
            </a: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novērtēšanai.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Novērtēt spējas </a:t>
            </a: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atmaksāt aizdevumus</a:t>
            </a: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Investīciju </a:t>
            </a: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projektu ieviešanas kontrole.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Bieži investīciju projekti nedod uzlabojumus ražošanā, bet fiziski palielina ražošanas apjomu (lielākā tehnika, lielās kūtis). </a:t>
            </a: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Zema investīciju efektivitāte.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Jāpievērš uzmanība jautājumam par investīciju atmaksāšanos, īpaši projektiem vērstiem uz kapacitātes palielināšanu.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lv-LV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Nepieciešams </a:t>
            </a:r>
            <a:r>
              <a:rPr lang="lv-LV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pievērst lielāku uzmanību ar ražošanu saistītiem jautājumiem. Bieži tiek novērots, ka saimniecību vadītāji pilnīgi uzticas tirdzniecības firmu pārstāvjiem.</a:t>
            </a:r>
          </a:p>
        </p:txBody>
      </p:sp>
    </p:spTree>
    <p:extLst>
      <p:ext uri="{BB962C8B-B14F-4D97-AF65-F5344CB8AC3E}">
        <p14:creationId xmlns:p14="http://schemas.microsoft.com/office/powerpoint/2010/main" val="3572591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5" y="274638"/>
            <a:ext cx="6419056" cy="1143000"/>
          </a:xfrm>
        </p:spPr>
        <p:txBody>
          <a:bodyPr/>
          <a:lstStyle/>
          <a:p>
            <a:r>
              <a:rPr lang="lv-LV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LLKC </a:t>
            </a:r>
            <a:r>
              <a:rPr lang="lv-LV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redzējums</a:t>
            </a:r>
            <a:endParaRPr lang="lv-LV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435280" cy="5141168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Ārvalstu pieredze rāda, ka liela daļa zemnieku saimniecības katru saimniecisko gadu </a:t>
            </a:r>
            <a:r>
              <a:rPr lang="lv-LV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uzsāk ar īsu ražošanas plānu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kas atspoguļo saimnieka vēlmes un iespējas (plānotie apgrozījumi, ražības rādītāji). Šāda modeļa izstrāde vēlāk palīdz noteikt, kur bija pieļautas kļūdas vai kas nav izpildījies tā kā bija plānots.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Nespēja plānot savu darbību un sagatavot skaidrus ražošanas un finanšu pārskatus, bieži vien</a:t>
            </a:r>
            <a:r>
              <a:rPr lang="lv-LV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traucē normālai sadarbībai ar bankām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Bieži vien esot grūtībās zemnieks sola bankām to, ko faktiski nespēj izpildīt (nevar ātri pacelt produktivitāti utt.), kā rezultātā rodas konflikti, jo bankas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uzskata,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zemnieks tīši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maldinājis.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lv-LV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Būtiska nozīme ir izstrādātā plāna ieviešanas kontrolei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kas ļauj laicīgi pamanīt situācijas pasliktināšanos, kā arī laicīgi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rīkoties.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69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983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pic>
        <p:nvPicPr>
          <p:cNvPr id="98308" name="Picture 5" descr="01-cash-cow-e12829462204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06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295549"/>
          </a:xfrm>
        </p:spPr>
        <p:txBody>
          <a:bodyPr/>
          <a:lstStyle/>
          <a:p>
            <a:pPr eaLnBrk="1" hangingPunct="1"/>
            <a:r>
              <a:rPr lang="lv-LV" altLang="en-US" sz="3200" dirty="0" smtClean="0"/>
              <a:t>Neto pievienotā vērtība uz darbaspēka vienību, EUR </a:t>
            </a:r>
            <a:r>
              <a:rPr lang="lv-LV" altLang="en-US" sz="2800" dirty="0" smtClean="0"/>
              <a:t>(visu specializāciju saimniecībās)</a:t>
            </a:r>
          </a:p>
        </p:txBody>
      </p:sp>
      <p:graphicFrame>
        <p:nvGraphicFramePr>
          <p:cNvPr id="8195" name="Picture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496971"/>
              </p:ext>
            </p:extLst>
          </p:nvPr>
        </p:nvGraphicFramePr>
        <p:xfrm>
          <a:off x="0" y="1773238"/>
          <a:ext cx="9144000" cy="508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hart" r:id="rId3" imgW="5420106" imgH="3124810" progId="Excel.Chart.8">
                  <p:embed/>
                </p:oleObj>
              </mc:Choice>
              <mc:Fallback>
                <p:oleObj name="Chart" r:id="rId3" imgW="5420106" imgH="312481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73238"/>
                        <a:ext cx="9144000" cy="508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128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440582"/>
          </a:xfrm>
        </p:spPr>
        <p:txBody>
          <a:bodyPr/>
          <a:lstStyle/>
          <a:p>
            <a:pPr eaLnBrk="1" hangingPunct="1"/>
            <a:r>
              <a:rPr lang="lv-LV" altLang="en-US" sz="3200" dirty="0" smtClean="0"/>
              <a:t>Starppatēriņa izmaksas Latvijā un vidēji citās ES valstīs </a:t>
            </a:r>
            <a:r>
              <a:rPr lang="lv-LV" altLang="en-US" sz="2800" dirty="0" smtClean="0"/>
              <a:t>(uz 1000 EUR izlaides, EUR)</a:t>
            </a:r>
          </a:p>
        </p:txBody>
      </p:sp>
      <p:graphicFrame>
        <p:nvGraphicFramePr>
          <p:cNvPr id="7171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907672"/>
              </p:ext>
            </p:extLst>
          </p:nvPr>
        </p:nvGraphicFramePr>
        <p:xfrm>
          <a:off x="0" y="1844675"/>
          <a:ext cx="9144000" cy="501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hart" r:id="rId3" imgW="5972556" imgH="3562909" progId="Excel.Chart.8">
                  <p:embed/>
                </p:oleObj>
              </mc:Choice>
              <mc:Fallback>
                <p:oleObj name="Chart" r:id="rId3" imgW="5972556" imgH="3562909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44675"/>
                        <a:ext cx="9144000" cy="501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4925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7537648" cy="1368152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Nenovēršamās -Piena cenas svārstības no 2003.- 2014.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064896" cy="5454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15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985" y="116632"/>
            <a:ext cx="8229600" cy="1008112"/>
          </a:xfrm>
        </p:spPr>
        <p:txBody>
          <a:bodyPr/>
          <a:lstStyle/>
          <a:p>
            <a:r>
              <a:rPr lang="lv-LV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Kviešu cenas </a:t>
            </a:r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2010. – 2014.gadā, EUR /t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0878831"/>
              </p:ext>
            </p:extLst>
          </p:nvPr>
        </p:nvGraphicFramePr>
        <p:xfrm>
          <a:off x="29727" y="1340768"/>
          <a:ext cx="8934761" cy="5170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727" y="6511708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Avots: Eurostat dati</a:t>
            </a: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05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79512" y="2060848"/>
            <a:ext cx="8820472" cy="2016224"/>
            <a:chOff x="323528" y="3573016"/>
            <a:chExt cx="8820472" cy="1008112"/>
          </a:xfrm>
        </p:grpSpPr>
        <p:sp>
          <p:nvSpPr>
            <p:cNvPr id="3" name="Rounded Rectangle 2"/>
            <p:cNvSpPr/>
            <p:nvPr/>
          </p:nvSpPr>
          <p:spPr>
            <a:xfrm>
              <a:off x="323528" y="3573016"/>
              <a:ext cx="2376264" cy="1008112"/>
            </a:xfrm>
            <a:prstGeom prst="roundRect">
              <a:avLst/>
            </a:prstGeom>
            <a:solidFill>
              <a:srgbClr val="ACFDA1"/>
            </a:solidFill>
            <a:ln>
              <a:solidFill>
                <a:srgbClr val="ACFD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3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Ieņēmumi </a:t>
              </a:r>
              <a:endParaRPr lang="lv-LV" dirty="0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861422" y="4014688"/>
              <a:ext cx="612000" cy="0"/>
            </a:xfrm>
            <a:prstGeom prst="line">
              <a:avLst/>
            </a:prstGeom>
            <a:ln w="476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3563888" y="3600783"/>
              <a:ext cx="2376264" cy="948184"/>
            </a:xfrm>
            <a:prstGeom prst="roundRect">
              <a:avLst/>
            </a:prstGeom>
            <a:solidFill>
              <a:srgbClr val="ACFDA1"/>
            </a:solidFill>
            <a:ln>
              <a:solidFill>
                <a:srgbClr val="ACFD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3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Izmaksas</a:t>
              </a:r>
              <a:endParaRPr lang="lv-LV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6062475" y="4014688"/>
              <a:ext cx="612000" cy="0"/>
            </a:xfrm>
            <a:prstGeom prst="line">
              <a:avLst/>
            </a:prstGeom>
            <a:ln w="476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062475" y="4155323"/>
              <a:ext cx="612000" cy="0"/>
            </a:xfrm>
            <a:prstGeom prst="line">
              <a:avLst/>
            </a:prstGeom>
            <a:ln w="476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ounded Rectangle 11"/>
            <p:cNvSpPr/>
            <p:nvPr/>
          </p:nvSpPr>
          <p:spPr>
            <a:xfrm>
              <a:off x="6767736" y="3602980"/>
              <a:ext cx="2376264" cy="948184"/>
            </a:xfrm>
            <a:prstGeom prst="roundRect">
              <a:avLst/>
            </a:prstGeom>
            <a:solidFill>
              <a:srgbClr val="ACFDA1"/>
            </a:solidFill>
            <a:ln>
              <a:solidFill>
                <a:srgbClr val="ACFDA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Peļņa</a:t>
              </a:r>
              <a:endParaRPr lang="lv-LV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150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59"/>
            <a:ext cx="8229600" cy="3240360"/>
          </a:xfrm>
        </p:spPr>
        <p:txBody>
          <a:bodyPr/>
          <a:lstStyle/>
          <a:p>
            <a:r>
              <a:rPr lang="lv-LV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 ir iespējams veiksmīgs lauksaimniecības bizness?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synergymanagedsolutions.files.wordpress.com/2013/11/shutterstock_13158813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5328592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kasjauns.lv/lv/bildes/Latvija/00.2011/25.08.2011/nauda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569" y="2348880"/>
            <a:ext cx="3024336" cy="31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015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438313" y="2420888"/>
            <a:ext cx="8229600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lv-LV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Tieši bizness, </a:t>
            </a:r>
            <a:r>
              <a:rPr lang="lv-LV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 acīmredzot lauksaimniecības produkcijas Eiropā ir pietiekami, </a:t>
            </a:r>
            <a:r>
              <a:rPr lang="lv-LV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izdzīvos un būs pašpietiekami, tikai</a:t>
            </a:r>
          </a:p>
          <a:p>
            <a:r>
              <a:rPr lang="lv-LV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EFEKTĪVIE - liels un mazs! </a:t>
            </a:r>
            <a:endParaRPr 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encrypted-tbn2.gstatic.com/images?q=tbn:ANd9GcQjEXvCe8lHlCcwFyxN__l34op0DMo6I4h7Xp54eXR3pXx4R06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71873"/>
            <a:ext cx="4671977" cy="285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6480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</TotalTime>
  <Words>838</Words>
  <Application>Microsoft Office PowerPoint</Application>
  <PresentationFormat>On-screen Show (4:3)</PresentationFormat>
  <Paragraphs>146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Chart</vt:lpstr>
      <vt:lpstr>PowerPoint Presentation</vt:lpstr>
      <vt:lpstr>Prognozes par to, kā būs būt...</vt:lpstr>
      <vt:lpstr>Neto pievienotā vērtība uz darbaspēka vienību, EUR (visu specializāciju saimniecībās)</vt:lpstr>
      <vt:lpstr>Starppatēriņa izmaksas Latvijā un vidēji citās ES valstīs (uz 1000 EUR izlaides, EUR)</vt:lpstr>
      <vt:lpstr>Nenovēršamās -Piena cenas svārstības no 2003.- 2014.</vt:lpstr>
      <vt:lpstr>Kviešu cenas 2010. – 2014.gadā, EUR /t</vt:lpstr>
      <vt:lpstr>PowerPoint Presentation</vt:lpstr>
      <vt:lpstr>Vai ir iespējams veiksmīgs lauksaimniecības bizness?</vt:lpstr>
      <vt:lpstr>PowerPoint Presentation</vt:lpstr>
      <vt:lpstr>Kas, mūsuprāt, ir efektīvs?</vt:lpstr>
      <vt:lpstr>Efektīvs - viennozīmīgs ir tas, kas spēj sasniegt savus plānus/mērķus!</vt:lpstr>
      <vt:lpstr>Bez kā nevar būt efektīvs?</vt:lpstr>
      <vt:lpstr>Plānošanu ietekmējošie faktori!</vt:lpstr>
      <vt:lpstr>PowerPoint Presentation</vt:lpstr>
      <vt:lpstr>Graudkopības uzņēmuma vadības plāns</vt:lpstr>
      <vt:lpstr>Piena lopkopības uzņēmuma vadības plāns</vt:lpstr>
      <vt:lpstr>Nianses!</vt:lpstr>
      <vt:lpstr>Mūsdienīgs zemnieks</vt:lpstr>
      <vt:lpstr>LLKC piedāvā</vt:lpstr>
      <vt:lpstr>Lai Jūsu saimniekošana būtu veiksmīga!</vt:lpstr>
      <vt:lpstr>LLKC redzējums</vt:lpstr>
      <vt:lpstr>PowerPoint Presentation</vt:lpstr>
    </vt:vector>
  </TitlesOfParts>
  <Company>LLKC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Silina</dc:creator>
  <cp:lastModifiedBy>Iveta Tomsone</cp:lastModifiedBy>
  <cp:revision>66</cp:revision>
  <cp:lastPrinted>2015-05-25T12:36:28Z</cp:lastPrinted>
  <dcterms:created xsi:type="dcterms:W3CDTF">2015-05-11T10:49:32Z</dcterms:created>
  <dcterms:modified xsi:type="dcterms:W3CDTF">2015-05-29T10:26:12Z</dcterms:modified>
</cp:coreProperties>
</file>