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4"/>
    <p:sldMasterId id="2147483803" r:id="rId5"/>
  </p:sldMasterIdLst>
  <p:notesMasterIdLst>
    <p:notesMasterId r:id="rId19"/>
  </p:notesMasterIdLst>
  <p:sldIdLst>
    <p:sldId id="272" r:id="rId6"/>
    <p:sldId id="268" r:id="rId7"/>
    <p:sldId id="303" r:id="rId8"/>
    <p:sldId id="332" r:id="rId9"/>
    <p:sldId id="322" r:id="rId10"/>
    <p:sldId id="269" r:id="rId11"/>
    <p:sldId id="328" r:id="rId12"/>
    <p:sldId id="312" r:id="rId13"/>
    <p:sldId id="330" r:id="rId14"/>
    <p:sldId id="267" r:id="rId15"/>
    <p:sldId id="310" r:id="rId16"/>
    <p:sldId id="334" r:id="rId17"/>
    <p:sldId id="33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āris Dreija" initials="MD" lastIdx="1" clrIdx="0">
    <p:extLst>
      <p:ext uri="{19B8F6BF-5375-455C-9EA6-DF929625EA0E}">
        <p15:presenceInfo xmlns:p15="http://schemas.microsoft.com/office/powerpoint/2012/main" userId="S::maris.dreija@mezsaimnieks.lv::0761dc75-910c-4e69-a990-c952325814b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7E60"/>
    <a:srgbClr val="081B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>
        <p:guide orient="horz" pos="30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milj. EUR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2E-4C56-9564-F2281DFF0BE4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21212121212121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2E-4C56-9564-F2281DFF0B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milj. EUR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2E-4C56-9564-F2281DFF0BE4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2591449324334276E-17"/>
                  <c:y val="1.51515151515151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2E-4C56-9564-F2281DFF0B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milj. EUR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2E-4C56-9564-F2281DFF0BE4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milj. EUR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11.7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62E-4C56-9564-F2281DFF0B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23024575"/>
        <c:axId val="1123027071"/>
      </c:barChart>
      <c:catAx>
        <c:axId val="1123024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123027071"/>
        <c:crosses val="autoZero"/>
        <c:auto val="1"/>
        <c:lblAlgn val="ctr"/>
        <c:lblOffset val="100"/>
        <c:noMultiLvlLbl val="0"/>
      </c:catAx>
      <c:valAx>
        <c:axId val="1123027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123024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754333551240612"/>
          <c:y val="0.91980625149129092"/>
          <c:w val="0.68813741655981142"/>
          <c:h val="8.01937645611915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latin typeface="+mn-lt"/>
          <a:cs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12-4352-90F1-EED24E3456D7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880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12-4352-90F1-EED24E3456D7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5252505167815821E-3"/>
                  <c:y val="1.21212121212121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12-4352-90F1-EED24E3456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12-4352-90F1-EED24E3456D7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1028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12-4352-90F1-EED24E3456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23024575"/>
        <c:axId val="1123027071"/>
      </c:barChart>
      <c:catAx>
        <c:axId val="1123024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123027071"/>
        <c:crosses val="autoZero"/>
        <c:auto val="1"/>
        <c:lblAlgn val="ctr"/>
        <c:lblOffset val="100"/>
        <c:noMultiLvlLbl val="0"/>
      </c:catAx>
      <c:valAx>
        <c:axId val="1123027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123024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932820995718214"/>
          <c:y val="0.91980625149129092"/>
          <c:w val="0.67751764635761047"/>
          <c:h val="8.01937854039773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sz="1600" b="1" i="0" u="none" strike="noStrike" kern="1200" baseline="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9E771C-0335-44CD-9142-3FEB74B7DF32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873A9CFC-E9F8-4296-AEC4-ABF83856A2AD}">
      <dgm:prSet phldrT="[Text]" phldr="1"/>
      <dgm:spPr/>
      <dgm:t>
        <a:bodyPr/>
        <a:lstStyle/>
        <a:p>
          <a:endParaRPr lang="en-US"/>
        </a:p>
      </dgm:t>
    </dgm:pt>
    <dgm:pt modelId="{28E7C12E-3FC3-4B14-A755-3A4546B1BEAD}" type="parTrans" cxnId="{AFC534F9-F88A-4FCF-9641-8EB4FB582CE6}">
      <dgm:prSet/>
      <dgm:spPr/>
      <dgm:t>
        <a:bodyPr/>
        <a:lstStyle/>
        <a:p>
          <a:endParaRPr lang="en-US"/>
        </a:p>
      </dgm:t>
    </dgm:pt>
    <dgm:pt modelId="{0BBB9EF1-1632-4C7D-BCE4-0E49CC2EE27B}" type="sibTrans" cxnId="{AFC534F9-F88A-4FCF-9641-8EB4FB582CE6}">
      <dgm:prSet/>
      <dgm:spPr/>
      <dgm:t>
        <a:bodyPr/>
        <a:lstStyle/>
        <a:p>
          <a:endParaRPr lang="en-US"/>
        </a:p>
      </dgm:t>
    </dgm:pt>
    <dgm:pt modelId="{4C221029-E76B-4A4B-9E72-031FD638A56E}">
      <dgm:prSet phldrT="[Text]" phldr="1"/>
      <dgm:spPr/>
      <dgm:t>
        <a:bodyPr/>
        <a:lstStyle/>
        <a:p>
          <a:endParaRPr lang="en-US"/>
        </a:p>
      </dgm:t>
    </dgm:pt>
    <dgm:pt modelId="{D44DE5A8-DF7F-45A6-9B1C-F41F7EAA305C}" type="parTrans" cxnId="{A50B0482-8DC1-4943-81F3-ABBAB9BC234D}">
      <dgm:prSet/>
      <dgm:spPr/>
      <dgm:t>
        <a:bodyPr/>
        <a:lstStyle/>
        <a:p>
          <a:endParaRPr lang="en-US"/>
        </a:p>
      </dgm:t>
    </dgm:pt>
    <dgm:pt modelId="{B85B3391-0CAC-4FFD-852A-D8271169C1AA}" type="sibTrans" cxnId="{A50B0482-8DC1-4943-81F3-ABBAB9BC234D}">
      <dgm:prSet/>
      <dgm:spPr/>
      <dgm:t>
        <a:bodyPr/>
        <a:lstStyle/>
        <a:p>
          <a:endParaRPr lang="en-US"/>
        </a:p>
      </dgm:t>
    </dgm:pt>
    <dgm:pt modelId="{48B4EFDA-CBBD-46AB-9684-37100FDBEEF6}">
      <dgm:prSet phldrT="[Text]" phldr="1"/>
      <dgm:spPr/>
      <dgm:t>
        <a:bodyPr/>
        <a:lstStyle/>
        <a:p>
          <a:endParaRPr lang="en-US"/>
        </a:p>
      </dgm:t>
    </dgm:pt>
    <dgm:pt modelId="{675DB8B5-6C78-48C3-8213-DB6CCF0DF123}" type="parTrans" cxnId="{ADD96266-333D-43A9-A945-2FBFCF386CA1}">
      <dgm:prSet/>
      <dgm:spPr/>
      <dgm:t>
        <a:bodyPr/>
        <a:lstStyle/>
        <a:p>
          <a:endParaRPr lang="en-US"/>
        </a:p>
      </dgm:t>
    </dgm:pt>
    <dgm:pt modelId="{2BA6C3A1-070E-4F10-8B2E-1B9F3B98DBD8}" type="sibTrans" cxnId="{ADD96266-333D-43A9-A945-2FBFCF386CA1}">
      <dgm:prSet/>
      <dgm:spPr/>
      <dgm:t>
        <a:bodyPr/>
        <a:lstStyle/>
        <a:p>
          <a:endParaRPr lang="en-US"/>
        </a:p>
      </dgm:t>
    </dgm:pt>
    <dgm:pt modelId="{DB67F997-3EAC-47EE-87A5-66D5BADD9AF1}">
      <dgm:prSet phldrT="[Text]" phldr="1"/>
      <dgm:spPr/>
      <dgm:t>
        <a:bodyPr/>
        <a:lstStyle/>
        <a:p>
          <a:endParaRPr lang="en-US"/>
        </a:p>
      </dgm:t>
    </dgm:pt>
    <dgm:pt modelId="{D5BAF5A3-5A93-4294-888B-DF30A91A2D95}" type="parTrans" cxnId="{2521DECF-F5A4-4826-B754-77C434D85CF3}">
      <dgm:prSet/>
      <dgm:spPr/>
      <dgm:t>
        <a:bodyPr/>
        <a:lstStyle/>
        <a:p>
          <a:endParaRPr lang="en-US"/>
        </a:p>
      </dgm:t>
    </dgm:pt>
    <dgm:pt modelId="{002B6261-7C5B-4529-9AF1-F2DEBB9F999F}" type="sibTrans" cxnId="{2521DECF-F5A4-4826-B754-77C434D85CF3}">
      <dgm:prSet/>
      <dgm:spPr/>
      <dgm:t>
        <a:bodyPr/>
        <a:lstStyle/>
        <a:p>
          <a:endParaRPr lang="en-US"/>
        </a:p>
      </dgm:t>
    </dgm:pt>
    <dgm:pt modelId="{E0378F79-0331-4176-910D-510BAA84015D}">
      <dgm:prSet phldrT="[Text]" phldr="1"/>
      <dgm:spPr/>
      <dgm:t>
        <a:bodyPr/>
        <a:lstStyle/>
        <a:p>
          <a:endParaRPr lang="en-US" dirty="0"/>
        </a:p>
      </dgm:t>
    </dgm:pt>
    <dgm:pt modelId="{35EEB6CA-7F86-4289-ABDB-7D8EA57EE664}" type="sibTrans" cxnId="{F9CE726A-1911-4B57-B023-34063232F470}">
      <dgm:prSet/>
      <dgm:spPr/>
      <dgm:t>
        <a:bodyPr/>
        <a:lstStyle/>
        <a:p>
          <a:endParaRPr lang="en-US"/>
        </a:p>
      </dgm:t>
    </dgm:pt>
    <dgm:pt modelId="{262AA90C-8900-4E89-BC9A-C6977D384FDC}" type="parTrans" cxnId="{F9CE726A-1911-4B57-B023-34063232F470}">
      <dgm:prSet/>
      <dgm:spPr/>
      <dgm:t>
        <a:bodyPr/>
        <a:lstStyle/>
        <a:p>
          <a:endParaRPr lang="en-US"/>
        </a:p>
      </dgm:t>
    </dgm:pt>
    <dgm:pt modelId="{9CC0228E-C59C-4B39-B50B-FB12625A113F}" type="pres">
      <dgm:prSet presAssocID="{A59E771C-0335-44CD-9142-3FEB74B7DF32}" presName="cycle" presStyleCnt="0">
        <dgm:presLayoutVars>
          <dgm:dir/>
          <dgm:resizeHandles val="exact"/>
        </dgm:presLayoutVars>
      </dgm:prSet>
      <dgm:spPr/>
    </dgm:pt>
    <dgm:pt modelId="{15749AE8-22AB-47A8-9026-7E448181708E}" type="pres">
      <dgm:prSet presAssocID="{873A9CFC-E9F8-4296-AEC4-ABF83856A2AD}" presName="dummy" presStyleCnt="0"/>
      <dgm:spPr/>
    </dgm:pt>
    <dgm:pt modelId="{441C5C0D-FE61-4FC8-9C37-52C09ABF6FA5}" type="pres">
      <dgm:prSet presAssocID="{873A9CFC-E9F8-4296-AEC4-ABF83856A2AD}" presName="node" presStyleLbl="revTx" presStyleIdx="0" presStyleCnt="5">
        <dgm:presLayoutVars>
          <dgm:bulletEnabled val="1"/>
        </dgm:presLayoutVars>
      </dgm:prSet>
      <dgm:spPr/>
    </dgm:pt>
    <dgm:pt modelId="{240DB0FB-A9EC-4B95-A4CC-76E48E23CB7B}" type="pres">
      <dgm:prSet presAssocID="{0BBB9EF1-1632-4C7D-BCE4-0E49CC2EE27B}" presName="sibTrans" presStyleLbl="node1" presStyleIdx="0" presStyleCnt="5"/>
      <dgm:spPr/>
    </dgm:pt>
    <dgm:pt modelId="{2D71B6BB-AF2F-4699-8B43-7E1100EAFD53}" type="pres">
      <dgm:prSet presAssocID="{E0378F79-0331-4176-910D-510BAA84015D}" presName="dummy" presStyleCnt="0"/>
      <dgm:spPr/>
    </dgm:pt>
    <dgm:pt modelId="{FEA232A5-DF76-4BFE-AEB4-4EF0BADF7F8F}" type="pres">
      <dgm:prSet presAssocID="{E0378F79-0331-4176-910D-510BAA84015D}" presName="node" presStyleLbl="revTx" presStyleIdx="1" presStyleCnt="5">
        <dgm:presLayoutVars>
          <dgm:bulletEnabled val="1"/>
        </dgm:presLayoutVars>
      </dgm:prSet>
      <dgm:spPr/>
    </dgm:pt>
    <dgm:pt modelId="{32DC4F9B-0F30-4DB8-B267-5429B5AD1835}" type="pres">
      <dgm:prSet presAssocID="{35EEB6CA-7F86-4289-ABDB-7D8EA57EE664}" presName="sibTrans" presStyleLbl="node1" presStyleIdx="1" presStyleCnt="5"/>
      <dgm:spPr/>
    </dgm:pt>
    <dgm:pt modelId="{564CF44C-B1BE-49FA-BA92-0D59CA784EF9}" type="pres">
      <dgm:prSet presAssocID="{4C221029-E76B-4A4B-9E72-031FD638A56E}" presName="dummy" presStyleCnt="0"/>
      <dgm:spPr/>
    </dgm:pt>
    <dgm:pt modelId="{AB4D7E09-09C7-4FA2-827C-FAC60171E538}" type="pres">
      <dgm:prSet presAssocID="{4C221029-E76B-4A4B-9E72-031FD638A56E}" presName="node" presStyleLbl="revTx" presStyleIdx="2" presStyleCnt="5">
        <dgm:presLayoutVars>
          <dgm:bulletEnabled val="1"/>
        </dgm:presLayoutVars>
      </dgm:prSet>
      <dgm:spPr/>
    </dgm:pt>
    <dgm:pt modelId="{203BF913-A770-4822-9F12-545CA502A956}" type="pres">
      <dgm:prSet presAssocID="{B85B3391-0CAC-4FFD-852A-D8271169C1AA}" presName="sibTrans" presStyleLbl="node1" presStyleIdx="2" presStyleCnt="5"/>
      <dgm:spPr/>
    </dgm:pt>
    <dgm:pt modelId="{A1BFCF20-EFD7-4802-B84F-38EE3435C288}" type="pres">
      <dgm:prSet presAssocID="{48B4EFDA-CBBD-46AB-9684-37100FDBEEF6}" presName="dummy" presStyleCnt="0"/>
      <dgm:spPr/>
    </dgm:pt>
    <dgm:pt modelId="{711E207D-78E7-4373-9DA9-437C0DA95138}" type="pres">
      <dgm:prSet presAssocID="{48B4EFDA-CBBD-46AB-9684-37100FDBEEF6}" presName="node" presStyleLbl="revTx" presStyleIdx="3" presStyleCnt="5">
        <dgm:presLayoutVars>
          <dgm:bulletEnabled val="1"/>
        </dgm:presLayoutVars>
      </dgm:prSet>
      <dgm:spPr/>
    </dgm:pt>
    <dgm:pt modelId="{F6993B62-8D76-42B3-8C71-1544C1724BD7}" type="pres">
      <dgm:prSet presAssocID="{2BA6C3A1-070E-4F10-8B2E-1B9F3B98DBD8}" presName="sibTrans" presStyleLbl="node1" presStyleIdx="3" presStyleCnt="5"/>
      <dgm:spPr/>
    </dgm:pt>
    <dgm:pt modelId="{AEF7AE0F-852B-4813-8079-A6332400DCB5}" type="pres">
      <dgm:prSet presAssocID="{DB67F997-3EAC-47EE-87A5-66D5BADD9AF1}" presName="dummy" presStyleCnt="0"/>
      <dgm:spPr/>
    </dgm:pt>
    <dgm:pt modelId="{A041BCFC-BE23-48E8-9738-B03BBB1641DC}" type="pres">
      <dgm:prSet presAssocID="{DB67F997-3EAC-47EE-87A5-66D5BADD9AF1}" presName="node" presStyleLbl="revTx" presStyleIdx="4" presStyleCnt="5">
        <dgm:presLayoutVars>
          <dgm:bulletEnabled val="1"/>
        </dgm:presLayoutVars>
      </dgm:prSet>
      <dgm:spPr/>
    </dgm:pt>
    <dgm:pt modelId="{F3D8EC6A-E2E9-45ED-89F9-A4EB70B0729E}" type="pres">
      <dgm:prSet presAssocID="{002B6261-7C5B-4529-9AF1-F2DEBB9F999F}" presName="sibTrans" presStyleLbl="node1" presStyleIdx="4" presStyleCnt="5"/>
      <dgm:spPr/>
    </dgm:pt>
  </dgm:ptLst>
  <dgm:cxnLst>
    <dgm:cxn modelId="{ADD96266-333D-43A9-A945-2FBFCF386CA1}" srcId="{A59E771C-0335-44CD-9142-3FEB74B7DF32}" destId="{48B4EFDA-CBBD-46AB-9684-37100FDBEEF6}" srcOrd="3" destOrd="0" parTransId="{675DB8B5-6C78-48C3-8213-DB6CCF0DF123}" sibTransId="{2BA6C3A1-070E-4F10-8B2E-1B9F3B98DBD8}"/>
    <dgm:cxn modelId="{F9CE726A-1911-4B57-B023-34063232F470}" srcId="{A59E771C-0335-44CD-9142-3FEB74B7DF32}" destId="{E0378F79-0331-4176-910D-510BAA84015D}" srcOrd="1" destOrd="0" parTransId="{262AA90C-8900-4E89-BC9A-C6977D384FDC}" sibTransId="{35EEB6CA-7F86-4289-ABDB-7D8EA57EE664}"/>
    <dgm:cxn modelId="{3A4CC14E-63FD-4ACF-A877-5507EC0353B7}" type="presOf" srcId="{0BBB9EF1-1632-4C7D-BCE4-0E49CC2EE27B}" destId="{240DB0FB-A9EC-4B95-A4CC-76E48E23CB7B}" srcOrd="0" destOrd="0" presId="urn:microsoft.com/office/officeart/2005/8/layout/cycle1"/>
    <dgm:cxn modelId="{F3D6A052-C136-44F1-9353-6CE4F1D06339}" type="presOf" srcId="{DB67F997-3EAC-47EE-87A5-66D5BADD9AF1}" destId="{A041BCFC-BE23-48E8-9738-B03BBB1641DC}" srcOrd="0" destOrd="0" presId="urn:microsoft.com/office/officeart/2005/8/layout/cycle1"/>
    <dgm:cxn modelId="{2BB1E458-22BA-4B92-BCD4-3E852397CA8B}" type="presOf" srcId="{E0378F79-0331-4176-910D-510BAA84015D}" destId="{FEA232A5-DF76-4BFE-AEB4-4EF0BADF7F8F}" srcOrd="0" destOrd="0" presId="urn:microsoft.com/office/officeart/2005/8/layout/cycle1"/>
    <dgm:cxn modelId="{B184967D-F73A-4E59-97A4-04A023B5B2F8}" type="presOf" srcId="{873A9CFC-E9F8-4296-AEC4-ABF83856A2AD}" destId="{441C5C0D-FE61-4FC8-9C37-52C09ABF6FA5}" srcOrd="0" destOrd="0" presId="urn:microsoft.com/office/officeart/2005/8/layout/cycle1"/>
    <dgm:cxn modelId="{8C193F7E-AAAA-4809-960C-6D17D889FFBE}" type="presOf" srcId="{4C221029-E76B-4A4B-9E72-031FD638A56E}" destId="{AB4D7E09-09C7-4FA2-827C-FAC60171E538}" srcOrd="0" destOrd="0" presId="urn:microsoft.com/office/officeart/2005/8/layout/cycle1"/>
    <dgm:cxn modelId="{A50B0482-8DC1-4943-81F3-ABBAB9BC234D}" srcId="{A59E771C-0335-44CD-9142-3FEB74B7DF32}" destId="{4C221029-E76B-4A4B-9E72-031FD638A56E}" srcOrd="2" destOrd="0" parTransId="{D44DE5A8-DF7F-45A6-9B1C-F41F7EAA305C}" sibTransId="{B85B3391-0CAC-4FFD-852A-D8271169C1AA}"/>
    <dgm:cxn modelId="{ECE76493-C9CD-4D74-89CE-E9344BA8398C}" type="presOf" srcId="{48B4EFDA-CBBD-46AB-9684-37100FDBEEF6}" destId="{711E207D-78E7-4373-9DA9-437C0DA95138}" srcOrd="0" destOrd="0" presId="urn:microsoft.com/office/officeart/2005/8/layout/cycle1"/>
    <dgm:cxn modelId="{6A568C9C-41D2-4D7B-A942-E10746F5C21F}" type="presOf" srcId="{002B6261-7C5B-4529-9AF1-F2DEBB9F999F}" destId="{F3D8EC6A-E2E9-45ED-89F9-A4EB70B0729E}" srcOrd="0" destOrd="0" presId="urn:microsoft.com/office/officeart/2005/8/layout/cycle1"/>
    <dgm:cxn modelId="{1B0BC6A7-CB36-4800-A7EA-6E70A5023A0B}" type="presOf" srcId="{A59E771C-0335-44CD-9142-3FEB74B7DF32}" destId="{9CC0228E-C59C-4B39-B50B-FB12625A113F}" srcOrd="0" destOrd="0" presId="urn:microsoft.com/office/officeart/2005/8/layout/cycle1"/>
    <dgm:cxn modelId="{949DCAC8-04CB-4793-AF82-140E5DA62757}" type="presOf" srcId="{B85B3391-0CAC-4FFD-852A-D8271169C1AA}" destId="{203BF913-A770-4822-9F12-545CA502A956}" srcOrd="0" destOrd="0" presId="urn:microsoft.com/office/officeart/2005/8/layout/cycle1"/>
    <dgm:cxn modelId="{2521DECF-F5A4-4826-B754-77C434D85CF3}" srcId="{A59E771C-0335-44CD-9142-3FEB74B7DF32}" destId="{DB67F997-3EAC-47EE-87A5-66D5BADD9AF1}" srcOrd="4" destOrd="0" parTransId="{D5BAF5A3-5A93-4294-888B-DF30A91A2D95}" sibTransId="{002B6261-7C5B-4529-9AF1-F2DEBB9F999F}"/>
    <dgm:cxn modelId="{A64634F9-FD50-4884-BF50-4D597994D1D0}" type="presOf" srcId="{35EEB6CA-7F86-4289-ABDB-7D8EA57EE664}" destId="{32DC4F9B-0F30-4DB8-B267-5429B5AD1835}" srcOrd="0" destOrd="0" presId="urn:microsoft.com/office/officeart/2005/8/layout/cycle1"/>
    <dgm:cxn modelId="{AFC534F9-F88A-4FCF-9641-8EB4FB582CE6}" srcId="{A59E771C-0335-44CD-9142-3FEB74B7DF32}" destId="{873A9CFC-E9F8-4296-AEC4-ABF83856A2AD}" srcOrd="0" destOrd="0" parTransId="{28E7C12E-3FC3-4B14-A755-3A4546B1BEAD}" sibTransId="{0BBB9EF1-1632-4C7D-BCE4-0E49CC2EE27B}"/>
    <dgm:cxn modelId="{7E47F0FA-D3FC-4754-B478-1A0E5027DE58}" type="presOf" srcId="{2BA6C3A1-070E-4F10-8B2E-1B9F3B98DBD8}" destId="{F6993B62-8D76-42B3-8C71-1544C1724BD7}" srcOrd="0" destOrd="0" presId="urn:microsoft.com/office/officeart/2005/8/layout/cycle1"/>
    <dgm:cxn modelId="{CF2DD89E-A5A5-4707-907B-30D57BE6B042}" type="presParOf" srcId="{9CC0228E-C59C-4B39-B50B-FB12625A113F}" destId="{15749AE8-22AB-47A8-9026-7E448181708E}" srcOrd="0" destOrd="0" presId="urn:microsoft.com/office/officeart/2005/8/layout/cycle1"/>
    <dgm:cxn modelId="{147783B5-8565-4DEA-91C8-9EA3A880C1F6}" type="presParOf" srcId="{9CC0228E-C59C-4B39-B50B-FB12625A113F}" destId="{441C5C0D-FE61-4FC8-9C37-52C09ABF6FA5}" srcOrd="1" destOrd="0" presId="urn:microsoft.com/office/officeart/2005/8/layout/cycle1"/>
    <dgm:cxn modelId="{7B0CC661-2C73-4510-A9BD-0F0D47C628E5}" type="presParOf" srcId="{9CC0228E-C59C-4B39-B50B-FB12625A113F}" destId="{240DB0FB-A9EC-4B95-A4CC-76E48E23CB7B}" srcOrd="2" destOrd="0" presId="urn:microsoft.com/office/officeart/2005/8/layout/cycle1"/>
    <dgm:cxn modelId="{9CC9FB92-EEDB-42BC-9505-2337DE74F69C}" type="presParOf" srcId="{9CC0228E-C59C-4B39-B50B-FB12625A113F}" destId="{2D71B6BB-AF2F-4699-8B43-7E1100EAFD53}" srcOrd="3" destOrd="0" presId="urn:microsoft.com/office/officeart/2005/8/layout/cycle1"/>
    <dgm:cxn modelId="{7DC4B349-89FE-487C-A1DC-AA6E982CC870}" type="presParOf" srcId="{9CC0228E-C59C-4B39-B50B-FB12625A113F}" destId="{FEA232A5-DF76-4BFE-AEB4-4EF0BADF7F8F}" srcOrd="4" destOrd="0" presId="urn:microsoft.com/office/officeart/2005/8/layout/cycle1"/>
    <dgm:cxn modelId="{77EFC0B0-6035-45EE-84CF-0386FC12EEF3}" type="presParOf" srcId="{9CC0228E-C59C-4B39-B50B-FB12625A113F}" destId="{32DC4F9B-0F30-4DB8-B267-5429B5AD1835}" srcOrd="5" destOrd="0" presId="urn:microsoft.com/office/officeart/2005/8/layout/cycle1"/>
    <dgm:cxn modelId="{B04D8B99-84F4-4D3A-A650-1FB66E068523}" type="presParOf" srcId="{9CC0228E-C59C-4B39-B50B-FB12625A113F}" destId="{564CF44C-B1BE-49FA-BA92-0D59CA784EF9}" srcOrd="6" destOrd="0" presId="urn:microsoft.com/office/officeart/2005/8/layout/cycle1"/>
    <dgm:cxn modelId="{C576D5A7-A6F6-4140-BF78-71B626872E36}" type="presParOf" srcId="{9CC0228E-C59C-4B39-B50B-FB12625A113F}" destId="{AB4D7E09-09C7-4FA2-827C-FAC60171E538}" srcOrd="7" destOrd="0" presId="urn:microsoft.com/office/officeart/2005/8/layout/cycle1"/>
    <dgm:cxn modelId="{901BBBAA-D8BB-4723-A37B-325164202853}" type="presParOf" srcId="{9CC0228E-C59C-4B39-B50B-FB12625A113F}" destId="{203BF913-A770-4822-9F12-545CA502A956}" srcOrd="8" destOrd="0" presId="urn:microsoft.com/office/officeart/2005/8/layout/cycle1"/>
    <dgm:cxn modelId="{A57097E8-FC0C-46BA-B91C-7697CC8BAD87}" type="presParOf" srcId="{9CC0228E-C59C-4B39-B50B-FB12625A113F}" destId="{A1BFCF20-EFD7-4802-B84F-38EE3435C288}" srcOrd="9" destOrd="0" presId="urn:microsoft.com/office/officeart/2005/8/layout/cycle1"/>
    <dgm:cxn modelId="{4FEC14D4-6ACD-4FE0-9536-A5A28BCF6EB5}" type="presParOf" srcId="{9CC0228E-C59C-4B39-B50B-FB12625A113F}" destId="{711E207D-78E7-4373-9DA9-437C0DA95138}" srcOrd="10" destOrd="0" presId="urn:microsoft.com/office/officeart/2005/8/layout/cycle1"/>
    <dgm:cxn modelId="{C83AAA12-414A-48B9-8927-F95B0D4F3C84}" type="presParOf" srcId="{9CC0228E-C59C-4B39-B50B-FB12625A113F}" destId="{F6993B62-8D76-42B3-8C71-1544C1724BD7}" srcOrd="11" destOrd="0" presId="urn:microsoft.com/office/officeart/2005/8/layout/cycle1"/>
    <dgm:cxn modelId="{32F5BA68-D12C-4130-9CAF-E9C414A3339E}" type="presParOf" srcId="{9CC0228E-C59C-4B39-B50B-FB12625A113F}" destId="{AEF7AE0F-852B-4813-8079-A6332400DCB5}" srcOrd="12" destOrd="0" presId="urn:microsoft.com/office/officeart/2005/8/layout/cycle1"/>
    <dgm:cxn modelId="{03C4BDD1-2529-438A-818E-70C958E82393}" type="presParOf" srcId="{9CC0228E-C59C-4B39-B50B-FB12625A113F}" destId="{A041BCFC-BE23-48E8-9738-B03BBB1641DC}" srcOrd="13" destOrd="0" presId="urn:microsoft.com/office/officeart/2005/8/layout/cycle1"/>
    <dgm:cxn modelId="{A9378F5E-CAF1-4C36-AAC2-CD279E414111}" type="presParOf" srcId="{9CC0228E-C59C-4B39-B50B-FB12625A113F}" destId="{F3D8EC6A-E2E9-45ED-89F9-A4EB70B0729E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79053C-C58E-4F1F-8B5A-1893BFAE411E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</dgm:pt>
    <dgm:pt modelId="{5766E543-E5E0-4690-BFA8-CE0CB7CA72F5}">
      <dgm:prSet phldrT="[Text]" custT="1"/>
      <dgm:spPr/>
      <dgm:t>
        <a:bodyPr/>
        <a:lstStyle/>
        <a:p>
          <a:r>
            <a:rPr lang="lv-LV" sz="1800" b="0" i="1" dirty="0">
              <a:solidFill>
                <a:schemeClr val="bg1">
                  <a:lumMod val="20000"/>
                  <a:lumOff val="80000"/>
                </a:schemeClr>
              </a:solidFill>
            </a:rPr>
            <a:t>Līgums</a:t>
          </a:r>
          <a:endParaRPr lang="en-US" sz="1800" b="0" i="1" dirty="0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163FD7CD-DC61-49EE-92EF-9E57DD7E3B63}" type="parTrans" cxnId="{847ACF15-34BE-4E7A-BE19-54DC5731EB45}">
      <dgm:prSet/>
      <dgm:spPr/>
      <dgm:t>
        <a:bodyPr/>
        <a:lstStyle/>
        <a:p>
          <a:endParaRPr lang="en-US"/>
        </a:p>
      </dgm:t>
    </dgm:pt>
    <dgm:pt modelId="{DDEE2B57-063F-4208-967D-1D51EDD2B640}" type="sibTrans" cxnId="{847ACF15-34BE-4E7A-BE19-54DC5731EB45}">
      <dgm:prSet/>
      <dgm:spPr/>
      <dgm:t>
        <a:bodyPr/>
        <a:lstStyle/>
        <a:p>
          <a:endParaRPr lang="en-US"/>
        </a:p>
      </dgm:t>
    </dgm:pt>
    <dgm:pt modelId="{2241C9BD-F16B-4216-9B2C-0C8B6352E712}">
      <dgm:prSet phldrT="[Text]" custT="1"/>
      <dgm:spPr/>
      <dgm:t>
        <a:bodyPr/>
        <a:lstStyle/>
        <a:p>
          <a:r>
            <a:rPr lang="lv-LV" sz="1800" i="1" dirty="0">
              <a:solidFill>
                <a:schemeClr val="bg1">
                  <a:lumMod val="20000"/>
                  <a:lumOff val="80000"/>
                </a:schemeClr>
              </a:solidFill>
            </a:rPr>
            <a:t>Darbi</a:t>
          </a:r>
          <a:endParaRPr lang="en-US" sz="1300" i="1" dirty="0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FB9BB4D2-060B-475B-9D37-EF98241D0509}" type="parTrans" cxnId="{09D09CEC-811B-4303-8C46-A4EC305A6DCA}">
      <dgm:prSet/>
      <dgm:spPr/>
      <dgm:t>
        <a:bodyPr/>
        <a:lstStyle/>
        <a:p>
          <a:endParaRPr lang="en-US"/>
        </a:p>
      </dgm:t>
    </dgm:pt>
    <dgm:pt modelId="{68474BE3-DB5C-43F1-8B1B-CE646558DD3B}" type="sibTrans" cxnId="{09D09CEC-811B-4303-8C46-A4EC305A6DCA}">
      <dgm:prSet/>
      <dgm:spPr/>
      <dgm:t>
        <a:bodyPr/>
        <a:lstStyle/>
        <a:p>
          <a:endParaRPr lang="en-US"/>
        </a:p>
      </dgm:t>
    </dgm:pt>
    <dgm:pt modelId="{3FAD1C8C-72AC-4C67-8A75-DE4895668E51}">
      <dgm:prSet phldrT="[Text]" custT="1"/>
      <dgm:spPr/>
      <dgm:t>
        <a:bodyPr/>
        <a:lstStyle/>
        <a:p>
          <a:r>
            <a:rPr lang="lv-LV" sz="1800" i="1" dirty="0">
              <a:solidFill>
                <a:schemeClr val="bg1">
                  <a:lumMod val="20000"/>
                  <a:lumOff val="80000"/>
                </a:schemeClr>
              </a:solidFill>
            </a:rPr>
            <a:t>Norēķini*</a:t>
          </a:r>
          <a:endParaRPr lang="en-US" sz="1300" i="1" dirty="0">
            <a:solidFill>
              <a:schemeClr val="bg1">
                <a:lumMod val="20000"/>
                <a:lumOff val="80000"/>
              </a:schemeClr>
            </a:solidFill>
          </a:endParaRPr>
        </a:p>
      </dgm:t>
    </dgm:pt>
    <dgm:pt modelId="{D9BCA02F-A27F-48EA-89B9-5742AC6E8707}" type="parTrans" cxnId="{317A25DD-CD0F-4BFC-95AA-362A0FCF47EE}">
      <dgm:prSet/>
      <dgm:spPr/>
      <dgm:t>
        <a:bodyPr/>
        <a:lstStyle/>
        <a:p>
          <a:endParaRPr lang="en-US"/>
        </a:p>
      </dgm:t>
    </dgm:pt>
    <dgm:pt modelId="{9446DB83-D7E0-42D4-9FB7-B9D4C1712395}" type="sibTrans" cxnId="{317A25DD-CD0F-4BFC-95AA-362A0FCF47EE}">
      <dgm:prSet/>
      <dgm:spPr/>
      <dgm:t>
        <a:bodyPr/>
        <a:lstStyle/>
        <a:p>
          <a:endParaRPr lang="en-US"/>
        </a:p>
      </dgm:t>
    </dgm:pt>
    <dgm:pt modelId="{F0769FF0-9AB5-4CA0-888F-7E17AFBC6E4D}">
      <dgm:prSet/>
      <dgm:spPr/>
      <dgm:t>
        <a:bodyPr/>
        <a:lstStyle/>
        <a:p>
          <a:r>
            <a:rPr lang="lv-LV" dirty="0"/>
            <a:t>Cirsmas līgums</a:t>
          </a:r>
          <a:endParaRPr lang="en-US" dirty="0"/>
        </a:p>
      </dgm:t>
    </dgm:pt>
    <dgm:pt modelId="{ED0344B8-B55C-4F4F-8F43-95DA1752ADB9}" type="parTrans" cxnId="{CBF076FC-E100-4F8D-A1D9-6C4C86F26C77}">
      <dgm:prSet/>
      <dgm:spPr/>
      <dgm:t>
        <a:bodyPr/>
        <a:lstStyle/>
        <a:p>
          <a:endParaRPr lang="en-US"/>
        </a:p>
      </dgm:t>
    </dgm:pt>
    <dgm:pt modelId="{6DD15A45-F5D0-45F3-AF30-D52142C65121}" type="sibTrans" cxnId="{CBF076FC-E100-4F8D-A1D9-6C4C86F26C77}">
      <dgm:prSet/>
      <dgm:spPr/>
      <dgm:t>
        <a:bodyPr/>
        <a:lstStyle/>
        <a:p>
          <a:endParaRPr lang="en-US"/>
        </a:p>
      </dgm:t>
    </dgm:pt>
    <dgm:pt modelId="{187F0DDB-272E-4B63-A451-4BEC2180BC24}">
      <dgm:prSet/>
      <dgm:spPr/>
      <dgm:t>
        <a:bodyPr/>
        <a:lstStyle/>
        <a:p>
          <a:r>
            <a:rPr lang="lv-LV" dirty="0"/>
            <a:t>Apaļkoku līgums</a:t>
          </a:r>
          <a:endParaRPr lang="en-US" dirty="0"/>
        </a:p>
      </dgm:t>
    </dgm:pt>
    <dgm:pt modelId="{3F6CF1E5-132A-4CA6-8887-E72CB388D434}" type="parTrans" cxnId="{40CEFC75-600D-4600-8290-904CD17E7B3D}">
      <dgm:prSet/>
      <dgm:spPr/>
      <dgm:t>
        <a:bodyPr/>
        <a:lstStyle/>
        <a:p>
          <a:endParaRPr lang="en-US"/>
        </a:p>
      </dgm:t>
    </dgm:pt>
    <dgm:pt modelId="{667FEF2A-A939-4FC0-A38E-6E6112F012BF}" type="sibTrans" cxnId="{40CEFC75-600D-4600-8290-904CD17E7B3D}">
      <dgm:prSet/>
      <dgm:spPr/>
      <dgm:t>
        <a:bodyPr/>
        <a:lstStyle/>
        <a:p>
          <a:endParaRPr lang="en-US"/>
        </a:p>
      </dgm:t>
    </dgm:pt>
    <dgm:pt modelId="{BC45EF2E-259B-4BB6-A0B9-0BB775B55FBB}">
      <dgm:prSet/>
      <dgm:spPr/>
      <dgm:t>
        <a:bodyPr/>
        <a:lstStyle/>
        <a:p>
          <a:r>
            <a:rPr lang="lv-LV" dirty="0"/>
            <a:t>Mežizstrāde</a:t>
          </a:r>
          <a:endParaRPr lang="en-US" dirty="0"/>
        </a:p>
      </dgm:t>
    </dgm:pt>
    <dgm:pt modelId="{6F2A559F-B49B-4511-A698-28F9354DA286}" type="parTrans" cxnId="{A7AAA2B8-D8C6-4C18-B185-A42CEAFD8467}">
      <dgm:prSet/>
      <dgm:spPr/>
      <dgm:t>
        <a:bodyPr/>
        <a:lstStyle/>
        <a:p>
          <a:endParaRPr lang="en-US"/>
        </a:p>
      </dgm:t>
    </dgm:pt>
    <dgm:pt modelId="{43B2493A-A4E3-4B30-A1E8-222A3C781817}" type="sibTrans" cxnId="{A7AAA2B8-D8C6-4C18-B185-A42CEAFD8467}">
      <dgm:prSet/>
      <dgm:spPr/>
      <dgm:t>
        <a:bodyPr/>
        <a:lstStyle/>
        <a:p>
          <a:endParaRPr lang="en-US"/>
        </a:p>
      </dgm:t>
    </dgm:pt>
    <dgm:pt modelId="{DF4985F6-4BDD-4EB2-9736-FE3D109D5A84}">
      <dgm:prSet/>
      <dgm:spPr/>
      <dgm:t>
        <a:bodyPr/>
        <a:lstStyle/>
        <a:p>
          <a:r>
            <a:rPr lang="lv-LV" dirty="0"/>
            <a:t>Transportēšana</a:t>
          </a:r>
          <a:endParaRPr lang="en-US" dirty="0"/>
        </a:p>
      </dgm:t>
    </dgm:pt>
    <dgm:pt modelId="{401B5F8E-8807-4C3E-B36D-2D42387744CA}" type="parTrans" cxnId="{973F25AE-371C-4B9F-A708-2D847BEEE371}">
      <dgm:prSet/>
      <dgm:spPr/>
      <dgm:t>
        <a:bodyPr/>
        <a:lstStyle/>
        <a:p>
          <a:endParaRPr lang="en-US"/>
        </a:p>
      </dgm:t>
    </dgm:pt>
    <dgm:pt modelId="{1FC57B06-B8FA-40A7-9977-62C78506CAA0}" type="sibTrans" cxnId="{973F25AE-371C-4B9F-A708-2D847BEEE371}">
      <dgm:prSet/>
      <dgm:spPr/>
      <dgm:t>
        <a:bodyPr/>
        <a:lstStyle/>
        <a:p>
          <a:endParaRPr lang="en-US"/>
        </a:p>
      </dgm:t>
    </dgm:pt>
    <dgm:pt modelId="{1DF74DB8-A0A8-47BA-8ACB-E1B7C9355226}">
      <dgm:prSet/>
      <dgm:spPr/>
      <dgm:t>
        <a:bodyPr/>
        <a:lstStyle/>
        <a:p>
          <a:r>
            <a:rPr lang="lv-LV" dirty="0"/>
            <a:t>Ar pakalpojumu sniedzējiem</a:t>
          </a:r>
          <a:endParaRPr lang="en-US" dirty="0"/>
        </a:p>
      </dgm:t>
    </dgm:pt>
    <dgm:pt modelId="{2F44C6D3-B4B0-41DA-833D-75E5EB552E9B}" type="parTrans" cxnId="{381B1D7E-ED72-4A11-AE3C-4159379C3D0A}">
      <dgm:prSet/>
      <dgm:spPr/>
      <dgm:t>
        <a:bodyPr/>
        <a:lstStyle/>
        <a:p>
          <a:endParaRPr lang="en-US"/>
        </a:p>
      </dgm:t>
    </dgm:pt>
    <dgm:pt modelId="{E773142C-B733-4323-A3F6-E0BC2A4655DA}" type="sibTrans" cxnId="{381B1D7E-ED72-4A11-AE3C-4159379C3D0A}">
      <dgm:prSet/>
      <dgm:spPr/>
      <dgm:t>
        <a:bodyPr/>
        <a:lstStyle/>
        <a:p>
          <a:endParaRPr lang="en-US"/>
        </a:p>
      </dgm:t>
    </dgm:pt>
    <dgm:pt modelId="{5546784F-62C4-4FDF-8FFB-63683391847E}">
      <dgm:prSet/>
      <dgm:spPr/>
      <dgm:t>
        <a:bodyPr/>
        <a:lstStyle/>
        <a:p>
          <a:r>
            <a:rPr lang="lv-LV" dirty="0"/>
            <a:t>Ar meža īpašniekiem</a:t>
          </a:r>
          <a:endParaRPr lang="en-US" dirty="0"/>
        </a:p>
      </dgm:t>
    </dgm:pt>
    <dgm:pt modelId="{398C9C4A-439E-45EB-A8CF-8E1D095915FF}" type="parTrans" cxnId="{DDD71E3F-9ACA-4E8E-8F36-94F006F9197E}">
      <dgm:prSet/>
      <dgm:spPr/>
      <dgm:t>
        <a:bodyPr/>
        <a:lstStyle/>
        <a:p>
          <a:endParaRPr lang="en-US"/>
        </a:p>
      </dgm:t>
    </dgm:pt>
    <dgm:pt modelId="{4A1D56EB-F900-4B5D-8C86-2CB78D0ABFFF}" type="sibTrans" cxnId="{DDD71E3F-9ACA-4E8E-8F36-94F006F9197E}">
      <dgm:prSet/>
      <dgm:spPr/>
      <dgm:t>
        <a:bodyPr/>
        <a:lstStyle/>
        <a:p>
          <a:endParaRPr lang="en-US"/>
        </a:p>
      </dgm:t>
    </dgm:pt>
    <dgm:pt modelId="{B3F01533-189E-43D7-9F20-DEFD85D5D639}">
      <dgm:prSet/>
      <dgm:spPr/>
      <dgm:t>
        <a:bodyPr/>
        <a:lstStyle/>
        <a:p>
          <a:pPr>
            <a:buNone/>
          </a:pPr>
          <a:r>
            <a:rPr lang="lv-LV" dirty="0"/>
            <a:t>		vai</a:t>
          </a:r>
          <a:endParaRPr lang="en-US" dirty="0"/>
        </a:p>
      </dgm:t>
    </dgm:pt>
    <dgm:pt modelId="{7EC5CDEF-D930-40CA-9800-A9A62B758965}" type="parTrans" cxnId="{B4D7B6C4-5F7D-443E-B542-831283EBB240}">
      <dgm:prSet/>
      <dgm:spPr/>
      <dgm:t>
        <a:bodyPr/>
        <a:lstStyle/>
        <a:p>
          <a:endParaRPr lang="en-US"/>
        </a:p>
      </dgm:t>
    </dgm:pt>
    <dgm:pt modelId="{05657623-FE04-465C-86F8-BB311D9ACA7D}" type="sibTrans" cxnId="{B4D7B6C4-5F7D-443E-B542-831283EBB240}">
      <dgm:prSet/>
      <dgm:spPr/>
      <dgm:t>
        <a:bodyPr/>
        <a:lstStyle/>
        <a:p>
          <a:endParaRPr lang="en-US"/>
        </a:p>
      </dgm:t>
    </dgm:pt>
    <dgm:pt modelId="{0777E049-99AA-475F-9908-DD7399847546}" type="pres">
      <dgm:prSet presAssocID="{9A79053C-C58E-4F1F-8B5A-1893BFAE411E}" presName="linearFlow" presStyleCnt="0">
        <dgm:presLayoutVars>
          <dgm:dir/>
          <dgm:animLvl val="lvl"/>
          <dgm:resizeHandles val="exact"/>
        </dgm:presLayoutVars>
      </dgm:prSet>
      <dgm:spPr/>
    </dgm:pt>
    <dgm:pt modelId="{DED7EFCF-9E27-4667-BFD2-09539C224664}" type="pres">
      <dgm:prSet presAssocID="{5766E543-E5E0-4690-BFA8-CE0CB7CA72F5}" presName="composite" presStyleCnt="0"/>
      <dgm:spPr/>
    </dgm:pt>
    <dgm:pt modelId="{DDC43422-5247-43C9-BE7A-30D320F6FDE2}" type="pres">
      <dgm:prSet presAssocID="{5766E543-E5E0-4690-BFA8-CE0CB7CA72F5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F754689-465C-4FE0-B6C1-A8582652EB21}" type="pres">
      <dgm:prSet presAssocID="{5766E543-E5E0-4690-BFA8-CE0CB7CA72F5}" presName="parSh" presStyleLbl="node1" presStyleIdx="0" presStyleCnt="3"/>
      <dgm:spPr/>
    </dgm:pt>
    <dgm:pt modelId="{2AAA901F-1B4A-453D-A721-263370360BB2}" type="pres">
      <dgm:prSet presAssocID="{5766E543-E5E0-4690-BFA8-CE0CB7CA72F5}" presName="desTx" presStyleLbl="fgAcc1" presStyleIdx="0" presStyleCnt="3" custScaleX="100534" custScaleY="68301" custLinFactNeighborX="9254" custLinFactNeighborY="-3929">
        <dgm:presLayoutVars>
          <dgm:bulletEnabled val="1"/>
        </dgm:presLayoutVars>
      </dgm:prSet>
      <dgm:spPr/>
    </dgm:pt>
    <dgm:pt modelId="{FEEC645A-E16C-43A1-A724-92665F6C5D45}" type="pres">
      <dgm:prSet presAssocID="{DDEE2B57-063F-4208-967D-1D51EDD2B640}" presName="sibTrans" presStyleLbl="sibTrans2D1" presStyleIdx="0" presStyleCnt="2"/>
      <dgm:spPr/>
    </dgm:pt>
    <dgm:pt modelId="{344BD5ED-C0A5-4721-9FE4-50F685A165C6}" type="pres">
      <dgm:prSet presAssocID="{DDEE2B57-063F-4208-967D-1D51EDD2B640}" presName="connTx" presStyleLbl="sibTrans2D1" presStyleIdx="0" presStyleCnt="2"/>
      <dgm:spPr/>
    </dgm:pt>
    <dgm:pt modelId="{5F6CEA32-2349-4D2D-8733-53706E0B77F9}" type="pres">
      <dgm:prSet presAssocID="{2241C9BD-F16B-4216-9B2C-0C8B6352E712}" presName="composite" presStyleCnt="0"/>
      <dgm:spPr/>
    </dgm:pt>
    <dgm:pt modelId="{B3541218-661B-401C-9EB7-FFADD26995D8}" type="pres">
      <dgm:prSet presAssocID="{2241C9BD-F16B-4216-9B2C-0C8B6352E712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B6D81A8-CC80-4C89-A0A3-65588A76D14C}" type="pres">
      <dgm:prSet presAssocID="{2241C9BD-F16B-4216-9B2C-0C8B6352E712}" presName="parSh" presStyleLbl="node1" presStyleIdx="1" presStyleCnt="3" custLinFactNeighborX="-7631"/>
      <dgm:spPr/>
    </dgm:pt>
    <dgm:pt modelId="{5C4F4617-CF4A-4E63-8B8D-7D0581546349}" type="pres">
      <dgm:prSet presAssocID="{2241C9BD-F16B-4216-9B2C-0C8B6352E712}" presName="desTx" presStyleLbl="fgAcc1" presStyleIdx="1" presStyleCnt="3" custScaleY="68891" custLinFactNeighborX="7810" custLinFactNeighborY="-3777">
        <dgm:presLayoutVars>
          <dgm:bulletEnabled val="1"/>
        </dgm:presLayoutVars>
      </dgm:prSet>
      <dgm:spPr/>
    </dgm:pt>
    <dgm:pt modelId="{3A8FCDFD-9796-4CA7-9377-89C669DC435D}" type="pres">
      <dgm:prSet presAssocID="{68474BE3-DB5C-43F1-8B1B-CE646558DD3B}" presName="sibTrans" presStyleLbl="sibTrans2D1" presStyleIdx="1" presStyleCnt="2"/>
      <dgm:spPr/>
    </dgm:pt>
    <dgm:pt modelId="{E639B937-0B95-4DC9-817D-757EA03EAF9A}" type="pres">
      <dgm:prSet presAssocID="{68474BE3-DB5C-43F1-8B1B-CE646558DD3B}" presName="connTx" presStyleLbl="sibTrans2D1" presStyleIdx="1" presStyleCnt="2"/>
      <dgm:spPr/>
    </dgm:pt>
    <dgm:pt modelId="{4252952F-649E-44CC-935F-43438A53483C}" type="pres">
      <dgm:prSet presAssocID="{3FAD1C8C-72AC-4C67-8A75-DE4895668E51}" presName="composite" presStyleCnt="0"/>
      <dgm:spPr/>
    </dgm:pt>
    <dgm:pt modelId="{D8207841-D5DA-4071-8E15-756F53400B5C}" type="pres">
      <dgm:prSet presAssocID="{3FAD1C8C-72AC-4C67-8A75-DE4895668E51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2ECFEA6-83EA-4D9D-A0CF-DFDF3BA28321}" type="pres">
      <dgm:prSet presAssocID="{3FAD1C8C-72AC-4C67-8A75-DE4895668E51}" presName="parSh" presStyleLbl="node1" presStyleIdx="2" presStyleCnt="3" custLinFactNeighborX="-8721" custLinFactNeighborY="-1309"/>
      <dgm:spPr/>
    </dgm:pt>
    <dgm:pt modelId="{32A8BA43-51A4-4F2C-92AF-48466A80F3D3}" type="pres">
      <dgm:prSet presAssocID="{3FAD1C8C-72AC-4C67-8A75-DE4895668E51}" presName="desTx" presStyleLbl="fgAcc1" presStyleIdx="2" presStyleCnt="3" custScaleX="111389" custScaleY="70213" custLinFactNeighborX="-1611" custLinFactNeighborY="-4337">
        <dgm:presLayoutVars>
          <dgm:bulletEnabled val="1"/>
        </dgm:presLayoutVars>
      </dgm:prSet>
      <dgm:spPr/>
    </dgm:pt>
  </dgm:ptLst>
  <dgm:cxnLst>
    <dgm:cxn modelId="{6C5B0B07-CA21-4556-AFEF-B1521C9EDD8B}" type="presOf" srcId="{5546784F-62C4-4FDF-8FFB-63683391847E}" destId="{32A8BA43-51A4-4F2C-92AF-48466A80F3D3}" srcOrd="0" destOrd="1" presId="urn:microsoft.com/office/officeart/2005/8/layout/process3"/>
    <dgm:cxn modelId="{51CC8A0D-D73F-4755-A3AF-A2A588E4B4EB}" type="presOf" srcId="{5766E543-E5E0-4690-BFA8-CE0CB7CA72F5}" destId="{2F754689-465C-4FE0-B6C1-A8582652EB21}" srcOrd="1" destOrd="0" presId="urn:microsoft.com/office/officeart/2005/8/layout/process3"/>
    <dgm:cxn modelId="{847ACF15-34BE-4E7A-BE19-54DC5731EB45}" srcId="{9A79053C-C58E-4F1F-8B5A-1893BFAE411E}" destId="{5766E543-E5E0-4690-BFA8-CE0CB7CA72F5}" srcOrd="0" destOrd="0" parTransId="{163FD7CD-DC61-49EE-92EF-9E57DD7E3B63}" sibTransId="{DDEE2B57-063F-4208-967D-1D51EDD2B640}"/>
    <dgm:cxn modelId="{9ECD081C-3DD2-4240-96C5-5825D7D878B2}" type="presOf" srcId="{1DF74DB8-A0A8-47BA-8ACB-E1B7C9355226}" destId="{32A8BA43-51A4-4F2C-92AF-48466A80F3D3}" srcOrd="0" destOrd="0" presId="urn:microsoft.com/office/officeart/2005/8/layout/process3"/>
    <dgm:cxn modelId="{B5A60024-66F1-4401-99DE-39C2FC86BB0A}" type="presOf" srcId="{3FAD1C8C-72AC-4C67-8A75-DE4895668E51}" destId="{D8207841-D5DA-4071-8E15-756F53400B5C}" srcOrd="0" destOrd="0" presId="urn:microsoft.com/office/officeart/2005/8/layout/process3"/>
    <dgm:cxn modelId="{461D0926-B52D-496D-A4DE-6F31DE332576}" type="presOf" srcId="{2241C9BD-F16B-4216-9B2C-0C8B6352E712}" destId="{B3541218-661B-401C-9EB7-FFADD26995D8}" srcOrd="0" destOrd="0" presId="urn:microsoft.com/office/officeart/2005/8/layout/process3"/>
    <dgm:cxn modelId="{EC0F372F-3D29-4249-A13C-E129D97128EC}" type="presOf" srcId="{2241C9BD-F16B-4216-9B2C-0C8B6352E712}" destId="{4B6D81A8-CC80-4C89-A0A3-65588A76D14C}" srcOrd="1" destOrd="0" presId="urn:microsoft.com/office/officeart/2005/8/layout/process3"/>
    <dgm:cxn modelId="{DBD2153F-269F-467D-82CB-E83A2A390DB6}" type="presOf" srcId="{68474BE3-DB5C-43F1-8B1B-CE646558DD3B}" destId="{E639B937-0B95-4DC9-817D-757EA03EAF9A}" srcOrd="1" destOrd="0" presId="urn:microsoft.com/office/officeart/2005/8/layout/process3"/>
    <dgm:cxn modelId="{DDD71E3F-9ACA-4E8E-8F36-94F006F9197E}" srcId="{3FAD1C8C-72AC-4C67-8A75-DE4895668E51}" destId="{5546784F-62C4-4FDF-8FFB-63683391847E}" srcOrd="1" destOrd="0" parTransId="{398C9C4A-439E-45EB-A8CF-8E1D095915FF}" sibTransId="{4A1D56EB-F900-4B5D-8C86-2CB78D0ABFFF}"/>
    <dgm:cxn modelId="{2C70A63F-524C-4C66-B9E1-B5559F4BEE71}" type="presOf" srcId="{DF4985F6-4BDD-4EB2-9736-FE3D109D5A84}" destId="{5C4F4617-CF4A-4E63-8B8D-7D0581546349}" srcOrd="0" destOrd="1" presId="urn:microsoft.com/office/officeart/2005/8/layout/process3"/>
    <dgm:cxn modelId="{8CE7DF72-A96E-4A4F-AAFD-6191391B25E4}" type="presOf" srcId="{3FAD1C8C-72AC-4C67-8A75-DE4895668E51}" destId="{E2ECFEA6-83EA-4D9D-A0CF-DFDF3BA28321}" srcOrd="1" destOrd="0" presId="urn:microsoft.com/office/officeart/2005/8/layout/process3"/>
    <dgm:cxn modelId="{40CEFC75-600D-4600-8290-904CD17E7B3D}" srcId="{5766E543-E5E0-4690-BFA8-CE0CB7CA72F5}" destId="{187F0DDB-272E-4B63-A451-4BEC2180BC24}" srcOrd="1" destOrd="0" parTransId="{3F6CF1E5-132A-4CA6-8887-E72CB388D434}" sibTransId="{667FEF2A-A939-4FC0-A38E-6E6112F012BF}"/>
    <dgm:cxn modelId="{E42CBB7D-8765-4FE1-B5CE-015C106A30E6}" type="presOf" srcId="{B3F01533-189E-43D7-9F20-DEFD85D5D639}" destId="{2AAA901F-1B4A-453D-A721-263370360BB2}" srcOrd="0" destOrd="1" presId="urn:microsoft.com/office/officeart/2005/8/layout/process3"/>
    <dgm:cxn modelId="{381B1D7E-ED72-4A11-AE3C-4159379C3D0A}" srcId="{3FAD1C8C-72AC-4C67-8A75-DE4895668E51}" destId="{1DF74DB8-A0A8-47BA-8ACB-E1B7C9355226}" srcOrd="0" destOrd="0" parTransId="{2F44C6D3-B4B0-41DA-833D-75E5EB552E9B}" sibTransId="{E773142C-B733-4323-A3F6-E0BC2A4655DA}"/>
    <dgm:cxn modelId="{D659F087-6B3A-48AC-B67B-FE191D7E1877}" type="presOf" srcId="{187F0DDB-272E-4B63-A451-4BEC2180BC24}" destId="{2AAA901F-1B4A-453D-A721-263370360BB2}" srcOrd="0" destOrd="2" presId="urn:microsoft.com/office/officeart/2005/8/layout/process3"/>
    <dgm:cxn modelId="{2F1D18A5-3A61-4786-8DDD-91DBE34696F6}" type="presOf" srcId="{DDEE2B57-063F-4208-967D-1D51EDD2B640}" destId="{344BD5ED-C0A5-4721-9FE4-50F685A165C6}" srcOrd="1" destOrd="0" presId="urn:microsoft.com/office/officeart/2005/8/layout/process3"/>
    <dgm:cxn modelId="{34B62FA5-02AC-4168-8235-76F6865452ED}" type="presOf" srcId="{68474BE3-DB5C-43F1-8B1B-CE646558DD3B}" destId="{3A8FCDFD-9796-4CA7-9377-89C669DC435D}" srcOrd="0" destOrd="0" presId="urn:microsoft.com/office/officeart/2005/8/layout/process3"/>
    <dgm:cxn modelId="{7E985DA5-4FBE-4155-B650-9C4698229493}" type="presOf" srcId="{9A79053C-C58E-4F1F-8B5A-1893BFAE411E}" destId="{0777E049-99AA-475F-9908-DD7399847546}" srcOrd="0" destOrd="0" presId="urn:microsoft.com/office/officeart/2005/8/layout/process3"/>
    <dgm:cxn modelId="{973F25AE-371C-4B9F-A708-2D847BEEE371}" srcId="{2241C9BD-F16B-4216-9B2C-0C8B6352E712}" destId="{DF4985F6-4BDD-4EB2-9736-FE3D109D5A84}" srcOrd="1" destOrd="0" parTransId="{401B5F8E-8807-4C3E-B36D-2D42387744CA}" sibTransId="{1FC57B06-B8FA-40A7-9977-62C78506CAA0}"/>
    <dgm:cxn modelId="{A7AAA2B8-D8C6-4C18-B185-A42CEAFD8467}" srcId="{2241C9BD-F16B-4216-9B2C-0C8B6352E712}" destId="{BC45EF2E-259B-4BB6-A0B9-0BB775B55FBB}" srcOrd="0" destOrd="0" parTransId="{6F2A559F-B49B-4511-A698-28F9354DA286}" sibTransId="{43B2493A-A4E3-4B30-A1E8-222A3C781817}"/>
    <dgm:cxn modelId="{B4D7B6C4-5F7D-443E-B542-831283EBB240}" srcId="{F0769FF0-9AB5-4CA0-888F-7E17AFBC6E4D}" destId="{B3F01533-189E-43D7-9F20-DEFD85D5D639}" srcOrd="0" destOrd="0" parTransId="{7EC5CDEF-D930-40CA-9800-A9A62B758965}" sibTransId="{05657623-FE04-465C-86F8-BB311D9ACA7D}"/>
    <dgm:cxn modelId="{2C68B4C8-8DA8-4A61-A32E-EBF913FB1137}" type="presOf" srcId="{BC45EF2E-259B-4BB6-A0B9-0BB775B55FBB}" destId="{5C4F4617-CF4A-4E63-8B8D-7D0581546349}" srcOrd="0" destOrd="0" presId="urn:microsoft.com/office/officeart/2005/8/layout/process3"/>
    <dgm:cxn modelId="{F5D2A4D3-B9C5-48F4-A37E-C86E57D9B698}" type="presOf" srcId="{5766E543-E5E0-4690-BFA8-CE0CB7CA72F5}" destId="{DDC43422-5247-43C9-BE7A-30D320F6FDE2}" srcOrd="0" destOrd="0" presId="urn:microsoft.com/office/officeart/2005/8/layout/process3"/>
    <dgm:cxn modelId="{317A25DD-CD0F-4BFC-95AA-362A0FCF47EE}" srcId="{9A79053C-C58E-4F1F-8B5A-1893BFAE411E}" destId="{3FAD1C8C-72AC-4C67-8A75-DE4895668E51}" srcOrd="2" destOrd="0" parTransId="{D9BCA02F-A27F-48EA-89B9-5742AC6E8707}" sibTransId="{9446DB83-D7E0-42D4-9FB7-B9D4C1712395}"/>
    <dgm:cxn modelId="{C61C2DE5-3873-453C-AB7A-27361830B0FC}" type="presOf" srcId="{F0769FF0-9AB5-4CA0-888F-7E17AFBC6E4D}" destId="{2AAA901F-1B4A-453D-A721-263370360BB2}" srcOrd="0" destOrd="0" presId="urn:microsoft.com/office/officeart/2005/8/layout/process3"/>
    <dgm:cxn modelId="{09D09CEC-811B-4303-8C46-A4EC305A6DCA}" srcId="{9A79053C-C58E-4F1F-8B5A-1893BFAE411E}" destId="{2241C9BD-F16B-4216-9B2C-0C8B6352E712}" srcOrd="1" destOrd="0" parTransId="{FB9BB4D2-060B-475B-9D37-EF98241D0509}" sibTransId="{68474BE3-DB5C-43F1-8B1B-CE646558DD3B}"/>
    <dgm:cxn modelId="{34E038F0-E4E9-4533-A9F3-C4FEBF6E84BA}" type="presOf" srcId="{DDEE2B57-063F-4208-967D-1D51EDD2B640}" destId="{FEEC645A-E16C-43A1-A724-92665F6C5D45}" srcOrd="0" destOrd="0" presId="urn:microsoft.com/office/officeart/2005/8/layout/process3"/>
    <dgm:cxn modelId="{CBF076FC-E100-4F8D-A1D9-6C4C86F26C77}" srcId="{5766E543-E5E0-4690-BFA8-CE0CB7CA72F5}" destId="{F0769FF0-9AB5-4CA0-888F-7E17AFBC6E4D}" srcOrd="0" destOrd="0" parTransId="{ED0344B8-B55C-4F4F-8F43-95DA1752ADB9}" sibTransId="{6DD15A45-F5D0-45F3-AF30-D52142C65121}"/>
    <dgm:cxn modelId="{B91BA780-F9EA-47F9-BE4B-BF23EC240754}" type="presParOf" srcId="{0777E049-99AA-475F-9908-DD7399847546}" destId="{DED7EFCF-9E27-4667-BFD2-09539C224664}" srcOrd="0" destOrd="0" presId="urn:microsoft.com/office/officeart/2005/8/layout/process3"/>
    <dgm:cxn modelId="{5628F9CC-3D25-40E0-81C4-414BD419C1CC}" type="presParOf" srcId="{DED7EFCF-9E27-4667-BFD2-09539C224664}" destId="{DDC43422-5247-43C9-BE7A-30D320F6FDE2}" srcOrd="0" destOrd="0" presId="urn:microsoft.com/office/officeart/2005/8/layout/process3"/>
    <dgm:cxn modelId="{1B6832D1-C57E-4910-A7E7-A10539015C9F}" type="presParOf" srcId="{DED7EFCF-9E27-4667-BFD2-09539C224664}" destId="{2F754689-465C-4FE0-B6C1-A8582652EB21}" srcOrd="1" destOrd="0" presId="urn:microsoft.com/office/officeart/2005/8/layout/process3"/>
    <dgm:cxn modelId="{2DA09B0E-2866-4966-AAB5-E374F03EACB7}" type="presParOf" srcId="{DED7EFCF-9E27-4667-BFD2-09539C224664}" destId="{2AAA901F-1B4A-453D-A721-263370360BB2}" srcOrd="2" destOrd="0" presId="urn:microsoft.com/office/officeart/2005/8/layout/process3"/>
    <dgm:cxn modelId="{464B6CF0-208A-4CF0-B60B-1F2B3B0EA38D}" type="presParOf" srcId="{0777E049-99AA-475F-9908-DD7399847546}" destId="{FEEC645A-E16C-43A1-A724-92665F6C5D45}" srcOrd="1" destOrd="0" presId="urn:microsoft.com/office/officeart/2005/8/layout/process3"/>
    <dgm:cxn modelId="{4DDD0522-C98E-4EE9-A560-F5BC3994F92E}" type="presParOf" srcId="{FEEC645A-E16C-43A1-A724-92665F6C5D45}" destId="{344BD5ED-C0A5-4721-9FE4-50F685A165C6}" srcOrd="0" destOrd="0" presId="urn:microsoft.com/office/officeart/2005/8/layout/process3"/>
    <dgm:cxn modelId="{DC016784-7AE2-4516-8E96-A229122CC883}" type="presParOf" srcId="{0777E049-99AA-475F-9908-DD7399847546}" destId="{5F6CEA32-2349-4D2D-8733-53706E0B77F9}" srcOrd="2" destOrd="0" presId="urn:microsoft.com/office/officeart/2005/8/layout/process3"/>
    <dgm:cxn modelId="{3A4D2D21-737F-4F57-938E-969C051B430C}" type="presParOf" srcId="{5F6CEA32-2349-4D2D-8733-53706E0B77F9}" destId="{B3541218-661B-401C-9EB7-FFADD26995D8}" srcOrd="0" destOrd="0" presId="urn:microsoft.com/office/officeart/2005/8/layout/process3"/>
    <dgm:cxn modelId="{D55A644F-8D75-4632-A394-251A5695D5D9}" type="presParOf" srcId="{5F6CEA32-2349-4D2D-8733-53706E0B77F9}" destId="{4B6D81A8-CC80-4C89-A0A3-65588A76D14C}" srcOrd="1" destOrd="0" presId="urn:microsoft.com/office/officeart/2005/8/layout/process3"/>
    <dgm:cxn modelId="{43802C57-95C1-42E2-A91F-B491D8BA85CA}" type="presParOf" srcId="{5F6CEA32-2349-4D2D-8733-53706E0B77F9}" destId="{5C4F4617-CF4A-4E63-8B8D-7D0581546349}" srcOrd="2" destOrd="0" presId="urn:microsoft.com/office/officeart/2005/8/layout/process3"/>
    <dgm:cxn modelId="{359EF004-A578-4827-9CCB-BDF2E61EF818}" type="presParOf" srcId="{0777E049-99AA-475F-9908-DD7399847546}" destId="{3A8FCDFD-9796-4CA7-9377-89C669DC435D}" srcOrd="3" destOrd="0" presId="urn:microsoft.com/office/officeart/2005/8/layout/process3"/>
    <dgm:cxn modelId="{C0184684-82EA-4DCC-BAD2-4F1CD00CC204}" type="presParOf" srcId="{3A8FCDFD-9796-4CA7-9377-89C669DC435D}" destId="{E639B937-0B95-4DC9-817D-757EA03EAF9A}" srcOrd="0" destOrd="0" presId="urn:microsoft.com/office/officeart/2005/8/layout/process3"/>
    <dgm:cxn modelId="{43B72DE6-5D4A-4713-9621-842D190F81F4}" type="presParOf" srcId="{0777E049-99AA-475F-9908-DD7399847546}" destId="{4252952F-649E-44CC-935F-43438A53483C}" srcOrd="4" destOrd="0" presId="urn:microsoft.com/office/officeart/2005/8/layout/process3"/>
    <dgm:cxn modelId="{0DF3E1C6-14C5-4427-A0B6-8ECEF8775980}" type="presParOf" srcId="{4252952F-649E-44CC-935F-43438A53483C}" destId="{D8207841-D5DA-4071-8E15-756F53400B5C}" srcOrd="0" destOrd="0" presId="urn:microsoft.com/office/officeart/2005/8/layout/process3"/>
    <dgm:cxn modelId="{C0BD3ED0-B70A-44DC-B729-D75B27FD1B0B}" type="presParOf" srcId="{4252952F-649E-44CC-935F-43438A53483C}" destId="{E2ECFEA6-83EA-4D9D-A0CF-DFDF3BA28321}" srcOrd="1" destOrd="0" presId="urn:microsoft.com/office/officeart/2005/8/layout/process3"/>
    <dgm:cxn modelId="{38B6A4D7-131B-4169-9863-2111A91F9EE2}" type="presParOf" srcId="{4252952F-649E-44CC-935F-43438A53483C}" destId="{32A8BA43-51A4-4F2C-92AF-48466A80F3D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C5C0D-FE61-4FC8-9C37-52C09ABF6FA5}">
      <dsp:nvSpPr>
        <dsp:cNvPr id="0" name=""/>
        <dsp:cNvSpPr/>
      </dsp:nvSpPr>
      <dsp:spPr>
        <a:xfrm>
          <a:off x="4704665" y="39140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700" kern="1200"/>
        </a:p>
      </dsp:txBody>
      <dsp:txXfrm>
        <a:off x="4704665" y="39140"/>
        <a:ext cx="1341437" cy="1341437"/>
      </dsp:txXfrm>
    </dsp:sp>
    <dsp:sp modelId="{240DB0FB-A9EC-4B95-A4CC-76E48E23CB7B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21292825"/>
            <a:gd name="adj4" fmla="val 19766604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232A5-DF76-4BFE-AEB4-4EF0BADF7F8F}">
      <dsp:nvSpPr>
        <dsp:cNvPr id="0" name=""/>
        <dsp:cNvSpPr/>
      </dsp:nvSpPr>
      <dsp:spPr>
        <a:xfrm>
          <a:off x="5515145" y="2533541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700" kern="1200" dirty="0"/>
        </a:p>
      </dsp:txBody>
      <dsp:txXfrm>
        <a:off x="5515145" y="2533541"/>
        <a:ext cx="1341437" cy="1341437"/>
      </dsp:txXfrm>
    </dsp:sp>
    <dsp:sp modelId="{32DC4F9B-0F30-4DB8-B267-5429B5AD1835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4014266"/>
            <a:gd name="adj4" fmla="val 225382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4D7E09-09C7-4FA2-827C-FAC60171E538}">
      <dsp:nvSpPr>
        <dsp:cNvPr id="0" name=""/>
        <dsp:cNvSpPr/>
      </dsp:nvSpPr>
      <dsp:spPr>
        <a:xfrm>
          <a:off x="3393281" y="4075166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700" kern="1200"/>
        </a:p>
      </dsp:txBody>
      <dsp:txXfrm>
        <a:off x="3393281" y="4075166"/>
        <a:ext cx="1341437" cy="1341437"/>
      </dsp:txXfrm>
    </dsp:sp>
    <dsp:sp modelId="{203BF913-A770-4822-9F12-545CA502A956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8210155"/>
            <a:gd name="adj4" fmla="val 644971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E207D-78E7-4373-9DA9-437C0DA95138}">
      <dsp:nvSpPr>
        <dsp:cNvPr id="0" name=""/>
        <dsp:cNvSpPr/>
      </dsp:nvSpPr>
      <dsp:spPr>
        <a:xfrm>
          <a:off x="1271416" y="2533541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700" kern="1200"/>
        </a:p>
      </dsp:txBody>
      <dsp:txXfrm>
        <a:off x="1271416" y="2533541"/>
        <a:ext cx="1341437" cy="1341437"/>
      </dsp:txXfrm>
    </dsp:sp>
    <dsp:sp modelId="{F6993B62-8D76-42B3-8C71-1544C1724BD7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12297380"/>
            <a:gd name="adj4" fmla="val 10771160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41BCFC-BE23-48E8-9738-B03BBB1641DC}">
      <dsp:nvSpPr>
        <dsp:cNvPr id="0" name=""/>
        <dsp:cNvSpPr/>
      </dsp:nvSpPr>
      <dsp:spPr>
        <a:xfrm>
          <a:off x="2081896" y="39140"/>
          <a:ext cx="1341437" cy="134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700" kern="1200"/>
        </a:p>
      </dsp:txBody>
      <dsp:txXfrm>
        <a:off x="2081896" y="39140"/>
        <a:ext cx="1341437" cy="1341437"/>
      </dsp:txXfrm>
    </dsp:sp>
    <dsp:sp modelId="{F3D8EC6A-E2E9-45ED-89F9-A4EB70B0729E}">
      <dsp:nvSpPr>
        <dsp:cNvPr id="0" name=""/>
        <dsp:cNvSpPr/>
      </dsp:nvSpPr>
      <dsp:spPr>
        <a:xfrm>
          <a:off x="1549560" y="385"/>
          <a:ext cx="5028878" cy="5028878"/>
        </a:xfrm>
        <a:prstGeom prst="circularArrow">
          <a:avLst>
            <a:gd name="adj1" fmla="val 5202"/>
            <a:gd name="adj2" fmla="val 336015"/>
            <a:gd name="adj3" fmla="val 16865256"/>
            <a:gd name="adj4" fmla="val 1519872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54689-465C-4FE0-B6C1-A8582652EB21}">
      <dsp:nvSpPr>
        <dsp:cNvPr id="0" name=""/>
        <dsp:cNvSpPr/>
      </dsp:nvSpPr>
      <dsp:spPr>
        <a:xfrm>
          <a:off x="780" y="1111496"/>
          <a:ext cx="1624079" cy="677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0" i="1" kern="1200" dirty="0">
              <a:solidFill>
                <a:schemeClr val="bg1">
                  <a:lumMod val="20000"/>
                  <a:lumOff val="80000"/>
                </a:schemeClr>
              </a:solidFill>
            </a:rPr>
            <a:t>Līgums</a:t>
          </a:r>
          <a:endParaRPr lang="en-US" sz="1800" b="0" i="1" kern="1200" dirty="0">
            <a:solidFill>
              <a:schemeClr val="bg1">
                <a:lumMod val="20000"/>
                <a:lumOff val="80000"/>
              </a:schemeClr>
            </a:solidFill>
          </a:endParaRPr>
        </a:p>
      </dsp:txBody>
      <dsp:txXfrm>
        <a:off x="780" y="1111496"/>
        <a:ext cx="1624079" cy="451808"/>
      </dsp:txXfrm>
    </dsp:sp>
    <dsp:sp modelId="{2AAA901F-1B4A-453D-A721-263370360BB2}">
      <dsp:nvSpPr>
        <dsp:cNvPr id="0" name=""/>
        <dsp:cNvSpPr/>
      </dsp:nvSpPr>
      <dsp:spPr>
        <a:xfrm>
          <a:off x="479379" y="1708441"/>
          <a:ext cx="1632752" cy="8315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100" kern="1200" dirty="0"/>
            <a:t>Cirsmas līgums</a:t>
          </a: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100" kern="1200" dirty="0"/>
            <a:t>		vai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100" kern="1200" dirty="0"/>
            <a:t>Apaļkoku līgums</a:t>
          </a:r>
          <a:endParaRPr lang="en-US" sz="1100" kern="1200" dirty="0"/>
        </a:p>
      </dsp:txBody>
      <dsp:txXfrm>
        <a:off x="503735" y="1732797"/>
        <a:ext cx="1584040" cy="782874"/>
      </dsp:txXfrm>
    </dsp:sp>
    <dsp:sp modelId="{FEEC645A-E16C-43A1-A724-92665F6C5D45}">
      <dsp:nvSpPr>
        <dsp:cNvPr id="0" name=""/>
        <dsp:cNvSpPr/>
      </dsp:nvSpPr>
      <dsp:spPr>
        <a:xfrm rot="21597520">
          <a:off x="1841165" y="1134319"/>
          <a:ext cx="458567" cy="404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841165" y="1215233"/>
        <a:ext cx="337263" cy="242608"/>
      </dsp:txXfrm>
    </dsp:sp>
    <dsp:sp modelId="{4B6D81A8-CC80-4C89-A0A3-65588A76D14C}">
      <dsp:nvSpPr>
        <dsp:cNvPr id="0" name=""/>
        <dsp:cNvSpPr/>
      </dsp:nvSpPr>
      <dsp:spPr>
        <a:xfrm>
          <a:off x="2490082" y="1109700"/>
          <a:ext cx="1624079" cy="677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i="1" kern="1200" dirty="0">
              <a:solidFill>
                <a:schemeClr val="bg1">
                  <a:lumMod val="20000"/>
                  <a:lumOff val="80000"/>
                </a:schemeClr>
              </a:solidFill>
            </a:rPr>
            <a:t>Darbi</a:t>
          </a:r>
          <a:endParaRPr lang="en-US" sz="1300" i="1" kern="1200" dirty="0">
            <a:solidFill>
              <a:schemeClr val="bg1">
                <a:lumMod val="20000"/>
                <a:lumOff val="80000"/>
              </a:schemeClr>
            </a:solidFill>
          </a:endParaRPr>
        </a:p>
      </dsp:txBody>
      <dsp:txXfrm>
        <a:off x="2490082" y="1109700"/>
        <a:ext cx="1624079" cy="451808"/>
      </dsp:txXfrm>
    </dsp:sp>
    <dsp:sp modelId="{5C4F4617-CF4A-4E63-8B8D-7D0581546349}">
      <dsp:nvSpPr>
        <dsp:cNvPr id="0" name=""/>
        <dsp:cNvSpPr/>
      </dsp:nvSpPr>
      <dsp:spPr>
        <a:xfrm>
          <a:off x="3073499" y="1704904"/>
          <a:ext cx="1624079" cy="838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100" kern="1200" dirty="0"/>
            <a:t>Mežizstrāde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100" kern="1200" dirty="0"/>
            <a:t>Transportēšana</a:t>
          </a:r>
          <a:endParaRPr lang="en-US" sz="1100" kern="1200" dirty="0"/>
        </a:p>
      </dsp:txBody>
      <dsp:txXfrm>
        <a:off x="3098066" y="1729471"/>
        <a:ext cx="1574945" cy="789635"/>
      </dsp:txXfrm>
    </dsp:sp>
    <dsp:sp modelId="{3A8FCDFD-9796-4CA7-9377-89C669DC435D}">
      <dsp:nvSpPr>
        <dsp:cNvPr id="0" name=""/>
        <dsp:cNvSpPr/>
      </dsp:nvSpPr>
      <dsp:spPr>
        <a:xfrm rot="21582892">
          <a:off x="4355937" y="1126911"/>
          <a:ext cx="512577" cy="404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4355938" y="1208083"/>
        <a:ext cx="391273" cy="242608"/>
      </dsp:txXfrm>
    </dsp:sp>
    <dsp:sp modelId="{E2ECFEA6-83EA-4D9D-A0CF-DFDF3BA28321}">
      <dsp:nvSpPr>
        <dsp:cNvPr id="0" name=""/>
        <dsp:cNvSpPr/>
      </dsp:nvSpPr>
      <dsp:spPr>
        <a:xfrm>
          <a:off x="5081278" y="1096805"/>
          <a:ext cx="1624079" cy="677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i="1" kern="1200" dirty="0">
              <a:solidFill>
                <a:schemeClr val="bg1">
                  <a:lumMod val="20000"/>
                  <a:lumOff val="80000"/>
                </a:schemeClr>
              </a:solidFill>
            </a:rPr>
            <a:t>Norēķini*</a:t>
          </a:r>
          <a:endParaRPr lang="en-US" sz="1300" i="1" kern="1200" dirty="0">
            <a:solidFill>
              <a:schemeClr val="bg1">
                <a:lumMod val="20000"/>
                <a:lumOff val="80000"/>
              </a:schemeClr>
            </a:solidFill>
          </a:endParaRPr>
        </a:p>
      </dsp:txBody>
      <dsp:txXfrm>
        <a:off x="5081278" y="1096805"/>
        <a:ext cx="1624079" cy="451808"/>
      </dsp:txXfrm>
    </dsp:sp>
    <dsp:sp modelId="{32A8BA43-51A4-4F2C-92AF-48466A80F3D3}">
      <dsp:nvSpPr>
        <dsp:cNvPr id="0" name=""/>
        <dsp:cNvSpPr/>
      </dsp:nvSpPr>
      <dsp:spPr>
        <a:xfrm>
          <a:off x="5436909" y="1686014"/>
          <a:ext cx="1809046" cy="8548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100" kern="1200" dirty="0"/>
            <a:t>Ar pakalpojumu sniedzējiem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100" kern="1200" dirty="0"/>
            <a:t>Ar meža īpašniekiem</a:t>
          </a:r>
          <a:endParaRPr lang="en-US" sz="1100" kern="1200" dirty="0"/>
        </a:p>
      </dsp:txBody>
      <dsp:txXfrm>
        <a:off x="5461947" y="1711052"/>
        <a:ext cx="1758970" cy="804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B580E-BB12-458A-8A67-A4E85A97E57A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85773-E831-40C3-B08E-FE9BDAA69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57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r>
              <a:rPr lang="en-US"/>
              <a:t>Sample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AE208ADF-3ADD-483D-A721-14E3EEE2C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23752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āmas 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/>
              <a:t>Noklikšķiniet uz ikonas, lai pievienotu attēlu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05084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rsraksts un pa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a 8">
            <a:extLst>
              <a:ext uri="{FF2B5EF4-FFF2-40B4-BE49-F238E27FC236}">
                <a16:creationId xmlns:a16="http://schemas.microsoft.com/office/drawing/2014/main" id="{1D2E9858-184F-4956-A732-230D2229A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en-US"/>
              <a:t>Sample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E208ADF-3ADD-483D-A721-14E3EEE2C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5748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āt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a 7">
            <a:extLst>
              <a:ext uri="{FF2B5EF4-FFF2-40B4-BE49-F238E27FC236}">
                <a16:creationId xmlns:a16="http://schemas.microsoft.com/office/drawing/2014/main" id="{6756F9D3-6D0C-427B-BA18-457FDE9F4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en-US"/>
              <a:t>Sample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E208ADF-3ADD-483D-A721-14E3EEE2C1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6954635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zī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a 7">
            <a:extLst>
              <a:ext uri="{FF2B5EF4-FFF2-40B4-BE49-F238E27FC236}">
                <a16:creationId xmlns:a16="http://schemas.microsoft.com/office/drawing/2014/main" id="{7D8AD9DD-FA26-450F-BEB5-D2E853862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r>
              <a:rPr lang="en-US"/>
              <a:t>Sample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E208ADF-3ADD-483D-A721-14E3EEE2C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76526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07663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ttēlu k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76207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73309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a 8">
            <a:extLst>
              <a:ext uri="{FF2B5EF4-FFF2-40B4-BE49-F238E27FC236}">
                <a16:creationId xmlns:a16="http://schemas.microsoft.com/office/drawing/2014/main" id="{AF806E3C-8525-4825-818E-3CAA98055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r>
              <a:rPr lang="en-US"/>
              <a:t>Sample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E208ADF-3ADD-483D-A721-14E3EEE2C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15423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316BEC-AB1A-4058-9324-07F33219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0DE4BD-38C7-497D-AE63-0EC22E33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D80C8-9EBF-4D2D-A9FA-CC9421EA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B728D93-929A-4CAF-A102-3C217E917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361" y="428903"/>
            <a:ext cx="3071005" cy="3051391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>
                <a:solidFill>
                  <a:schemeClr val="accent1">
                    <a:alpha val="75000"/>
                  </a:schemeClr>
                </a:solidFill>
              </a:defRPr>
            </a:lvl1pPr>
          </a:lstStyle>
          <a:p>
            <a:pPr>
              <a:tabLst>
                <a:tab pos="3370263" algn="l"/>
              </a:tabLst>
            </a:pPr>
            <a:r>
              <a:rPr lang="en-US" sz="4000">
                <a:solidFill>
                  <a:schemeClr val="tx2">
                    <a:alpha val="75000"/>
                  </a:schemeClr>
                </a:solidFill>
              </a:rPr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81702E9-0038-4210-9FAB-E76C1EF85C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876" y="5116529"/>
            <a:ext cx="2948684" cy="955497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subtitle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E1655C-FA7C-42D9-8EE1-E7CF698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47565" flipH="1">
            <a:off x="1747479" y="3853642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441E9C-E7AE-4B2E-A8FF-F364980D90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83024" y="0"/>
            <a:ext cx="7808976" cy="685800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48983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60">
          <p15:clr>
            <a:srgbClr val="FBAE40"/>
          </p15:clr>
        </p15:guide>
        <p15:guide id="2" pos="39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a 2">
            <a:extLst>
              <a:ext uri="{FF2B5EF4-FFF2-40B4-BE49-F238E27FC236}">
                <a16:creationId xmlns:a16="http://schemas.microsoft.com/office/drawing/2014/main" id="{0665A5D0-E0A0-4B6A-8F3C-C537C64E2F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7">
            <a:extLst>
              <a:ext uri="{FF2B5EF4-FFF2-40B4-BE49-F238E27FC236}">
                <a16:creationId xmlns:a16="http://schemas.microsoft.com/office/drawing/2014/main" id="{86AC1DD3-428F-4C39-A551-E13ABD51B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647700"/>
            <a:ext cx="3483421" cy="2866599"/>
          </a:xfrm>
        </p:spPr>
        <p:txBody>
          <a:bodyPr>
            <a:normAutofit/>
          </a:bodyPr>
          <a:lstStyle/>
          <a:p>
            <a:pPr algn="r"/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61C8BF-A13F-41C7-AD96-FF1FF2487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0" y="1344305"/>
            <a:ext cx="0" cy="1610436"/>
          </a:xfrm>
          <a:prstGeom prst="line">
            <a:avLst/>
          </a:prstGeom>
          <a:ln w="19050">
            <a:solidFill>
              <a:schemeClr val="accent1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C48B2C18-58F4-4964-8F53-1A6C5CA46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909" y="647700"/>
            <a:ext cx="6401231" cy="2691434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0AF7978-E274-4580-9576-25C42D06B2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7512" y="3475659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C26149A3-CFBC-4F7F-B065-171177885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16041" y="3475659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47CA6D41-6659-4919-BF3F-FCA2AB53F4F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4570" y="3475659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20E6777B-4AD1-427E-904E-21086E731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3100" y="3475659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7E0D4C96-36DA-4C90-B4F7-FD78F9F06E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DCC27624-76B0-4BB8-B6D9-C01BCCE65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/>
              <a:t>Sample Text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E5D71582-7D60-491E-945E-00A9A6A2E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0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2207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A6C1-54BB-40E1-859F-0C6DA152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8189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EEBE1-2D73-4E5F-A8DD-593B79D18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06039"/>
            <a:ext cx="3200400" cy="584548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5328A-A6CB-4A40-806F-E68606FC7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90588"/>
            <a:ext cx="3200400" cy="37512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30D26-BCC4-4CE4-9273-69B4E36D3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5800" y="1800575"/>
            <a:ext cx="3200400" cy="584549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832694-AE69-4399-B6B4-3F0CBD297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5800" y="2385125"/>
            <a:ext cx="3200400" cy="37512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4C2C4B-8E48-4589-91AA-FDF1F137A26C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66A9EA3-4B2B-44BD-8135-846BF60266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1814" y="1802952"/>
            <a:ext cx="3200400" cy="584549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01C28FB9-37EE-45F6-9277-9FEC0E6CEB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1814" y="2387502"/>
            <a:ext cx="3200400" cy="37512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965917B-0400-40F0-91DA-4F97FE7238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64A176B-530D-46DF-8C22-CB3E325D3F2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/>
              <a:t>Sample Text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64458CC-87E8-440C-A9E9-D8E1E0B493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12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>
            <a:extLst>
              <a:ext uri="{FF2B5EF4-FFF2-40B4-BE49-F238E27FC236}">
                <a16:creationId xmlns:a16="http://schemas.microsoft.com/office/drawing/2014/main" id="{F2DE27B3-A066-47FC-9ACB-6CB080C4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375939"/>
            <a:ext cx="5448300" cy="1240966"/>
          </a:xfrm>
        </p:spPr>
        <p:txBody>
          <a:bodyPr anchor="ctr">
            <a:normAutofit/>
          </a:bodyPr>
          <a:lstStyle>
            <a:lvl1pPr algn="l">
              <a:defRPr/>
            </a:lvl1pPr>
          </a:lstStyle>
          <a:p>
            <a:pPr algn="ctr"/>
            <a:r>
              <a:rPr lang="en-US"/>
              <a:t>Click to edit Master title style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0B2E2283-471F-4157-98F4-1943DA10B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1" y="2688119"/>
            <a:ext cx="5115674" cy="3507457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F58127D-BBD9-4655-BEA6-9102178578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8272" y="658368"/>
            <a:ext cx="4809744" cy="260604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C4E959CE-E323-4F7E-9D53-6DE5DD8650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8272" y="3584448"/>
            <a:ext cx="4809744" cy="260604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5F4C50B-50BD-44F1-9148-992E83F5B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825809" y="63219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9764E3EF-900F-4400-84C4-63FBEBB87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3E1CB21E-42E2-4942-BCAD-66952AABB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/>
              <a:t>Sample Text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ABDF6841-1F86-481B-A857-4E5AC26726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1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>
            <a:extLst>
              <a:ext uri="{FF2B5EF4-FFF2-40B4-BE49-F238E27FC236}">
                <a16:creationId xmlns:a16="http://schemas.microsoft.com/office/drawing/2014/main" id="{B8DA9715-F69D-45C0-8C20-D2327172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64" y="1034470"/>
            <a:ext cx="10515600" cy="899783"/>
          </a:xfrm>
        </p:spPr>
        <p:txBody>
          <a:bodyPr wrap="none" anchor="ctr">
            <a:noAutofit/>
          </a:bodyPr>
          <a:lstStyle>
            <a:lvl1pPr algn="l">
              <a:spcBef>
                <a:spcPts val="0"/>
              </a:spcBef>
              <a:defRPr baseline="0"/>
            </a:lvl1pPr>
          </a:lstStyle>
          <a:p>
            <a:pPr algn="ctr"/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A11834F-2E86-44CF-9B7B-879C54D3E3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164" y="1900962"/>
            <a:ext cx="10112375" cy="1954213"/>
          </a:xfrm>
        </p:spPr>
        <p:txBody>
          <a:bodyPr anchor="t"/>
          <a:lstStyle>
            <a:lvl1pPr marL="0" indent="0" algn="just">
              <a:buNone/>
              <a:defRPr baseline="0"/>
            </a:lvl1pPr>
            <a:lvl2pPr marL="274320" indent="0" algn="ctr">
              <a:buFont typeface="Arial" panose="020B0604020202020204" pitchFamily="34" charset="0"/>
              <a:buNone/>
              <a:defRPr/>
            </a:lvl2pPr>
            <a:lvl3pPr marL="228600" indent="0" algn="ctr">
              <a:buNone/>
              <a:defRPr/>
            </a:lvl3pPr>
            <a:lvl4pPr marL="640080" indent="0" algn="ctr">
              <a:buFont typeface="Arial" panose="020B0604020202020204" pitchFamily="34" charset="0"/>
              <a:buNone/>
              <a:defRPr/>
            </a:lvl4pPr>
            <a:lvl5pPr marL="685800" indent="0" algn="ctr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6B13C98-6A68-488A-A861-3651BEFFDB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160520"/>
            <a:ext cx="4067175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2938ABF9-B914-4702-BD3C-440D785C4B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A8DDEC8E-7A5B-45B1-87C2-928F65F6DC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59936" y="4160520"/>
            <a:ext cx="4133088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3D694128-BF72-4548-B72F-CAFBFD234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/>
              <a:t>Sample Text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5E558F1D-66DC-426F-B815-D10EB6BC4E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93024" y="4160520"/>
            <a:ext cx="4005072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C1452B-8D51-4F49-9A26-8D49BCE7A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50899" y="1555564"/>
            <a:ext cx="4290204" cy="0"/>
          </a:xfrm>
          <a:prstGeom prst="line">
            <a:avLst/>
          </a:prstGeom>
          <a:ln w="19050">
            <a:solidFill>
              <a:schemeClr val="accent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8719BE9-7631-4214-B581-04437DDA5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052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2FD219BD-0F2E-4CDF-AEB4-C1D73E0F1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5">
            <a:extLst>
              <a:ext uri="{FF2B5EF4-FFF2-40B4-BE49-F238E27FC236}">
                <a16:creationId xmlns:a16="http://schemas.microsoft.com/office/drawing/2014/main" id="{1A909C9B-71E1-4575-BD94-8C51142F0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647700"/>
            <a:ext cx="3680395" cy="1403343"/>
          </a:xfrm>
        </p:spPr>
        <p:txBody>
          <a:bodyPr anchor="ctr">
            <a:normAutofit/>
          </a:bodyPr>
          <a:lstStyle>
            <a:lvl1pPr algn="ctr">
              <a:defRPr/>
            </a:lvl1pPr>
          </a:lstStyle>
          <a:p>
            <a:pPr algn="ctr"/>
            <a:r>
              <a:rPr lang="en-US"/>
              <a:t>Click to edit Master title style</a:t>
            </a:r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3B6580BC-B32B-4393-8B19-2B3F6B90F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683104"/>
            <a:ext cx="3364358" cy="3673245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316BEC-AB1A-4058-9324-07F33219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B07FB4E-AACE-4322-82D4-4DA4A81616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5048" y="0"/>
            <a:ext cx="7616952" cy="685800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0DE4BD-38C7-497D-AE63-0EC22E33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D80C8-9EBF-4D2D-A9FA-CC9421EA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CA4665-3BE9-407E-884C-8EA287083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2099" y="2302005"/>
            <a:ext cx="2253018" cy="0"/>
          </a:xfrm>
          <a:prstGeom prst="line">
            <a:avLst/>
          </a:prstGeom>
          <a:ln w="19050">
            <a:solidFill>
              <a:schemeClr val="accent1">
                <a:lumMod val="7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576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r>
              <a:rPr lang="en-US"/>
              <a:t>Sample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AE208ADF-3ADD-483D-A721-14E3EEE2C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02555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27491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a 7">
            <a:extLst>
              <a:ext uri="{FF2B5EF4-FFF2-40B4-BE49-F238E27FC236}">
                <a16:creationId xmlns:a16="http://schemas.microsoft.com/office/drawing/2014/main" id="{8F20599E-624A-4DAD-AD28-13AF04278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r>
              <a:rPr lang="en-US"/>
              <a:t>Sample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E208ADF-3ADD-483D-A721-14E3EEE2C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46291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49817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38844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05927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a 7">
            <a:extLst>
              <a:ext uri="{FF2B5EF4-FFF2-40B4-BE49-F238E27FC236}">
                <a16:creationId xmlns:a16="http://schemas.microsoft.com/office/drawing/2014/main" id="{8F20599E-624A-4DAD-AD28-13AF04278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r>
              <a:rPr lang="en-US"/>
              <a:t>Sample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E208ADF-3ADD-483D-A721-14E3EEE2C1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: Shape 14">
            <a:extLst>
              <a:ext uri="{FF2B5EF4-FFF2-40B4-BE49-F238E27FC236}">
                <a16:creationId xmlns:a16="http://schemas.microsoft.com/office/drawing/2014/main" id="{E5159E68-C264-4EA7-8309-0F9588D97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261785" y="162180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2038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71738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5569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/>
              <a:t>Noklikšķiniet uz ikonas, lai pievienotu attēlu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2564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āmas 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/>
              <a:t>Noklikšķiniet uz ikonas, lai pievienotu attēlu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80753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rsraksts un pa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a 8">
            <a:extLst>
              <a:ext uri="{FF2B5EF4-FFF2-40B4-BE49-F238E27FC236}">
                <a16:creationId xmlns:a16="http://schemas.microsoft.com/office/drawing/2014/main" id="{1D2E9858-184F-4956-A732-230D2229A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en-US"/>
              <a:t>Sample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E208ADF-3ADD-483D-A721-14E3EEE2C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73615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āt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a 7">
            <a:extLst>
              <a:ext uri="{FF2B5EF4-FFF2-40B4-BE49-F238E27FC236}">
                <a16:creationId xmlns:a16="http://schemas.microsoft.com/office/drawing/2014/main" id="{6756F9D3-6D0C-427B-BA18-457FDE9F4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en-US"/>
              <a:t>Sample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E208ADF-3ADD-483D-A721-14E3EEE2C1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8864197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zī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a 7">
            <a:extLst>
              <a:ext uri="{FF2B5EF4-FFF2-40B4-BE49-F238E27FC236}">
                <a16:creationId xmlns:a16="http://schemas.microsoft.com/office/drawing/2014/main" id="{7D8AD9DD-FA26-450F-BEB5-D2E853862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r>
              <a:rPr lang="en-US"/>
              <a:t>Sample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E208ADF-3ADD-483D-A721-14E3EEE2C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01876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25573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ttēlu k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19298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30745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79233"/>
      </p:ext>
    </p:extLst>
  </p:cSld>
  <p:clrMapOvr>
    <a:masterClrMapping/>
  </p:clrMapOvr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a 8">
            <a:extLst>
              <a:ext uri="{FF2B5EF4-FFF2-40B4-BE49-F238E27FC236}">
                <a16:creationId xmlns:a16="http://schemas.microsoft.com/office/drawing/2014/main" id="{AF806E3C-8525-4825-818E-3CAA98055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r>
              <a:rPr lang="en-US"/>
              <a:t>Sample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E208ADF-3ADD-483D-A721-14E3EEE2C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93289"/>
      </p:ext>
    </p:extLst>
  </p:cSld>
  <p:clrMapOvr>
    <a:masterClrMapping/>
  </p:clrMapOvr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316BEC-AB1A-4058-9324-07F33219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0DE4BD-38C7-497D-AE63-0EC22E33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D80C8-9EBF-4D2D-A9FA-CC9421EA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B728D93-929A-4CAF-A102-3C217E917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361" y="428903"/>
            <a:ext cx="3071005" cy="3051391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>
                <a:solidFill>
                  <a:schemeClr val="accent1">
                    <a:alpha val="75000"/>
                  </a:schemeClr>
                </a:solidFill>
              </a:defRPr>
            </a:lvl1pPr>
          </a:lstStyle>
          <a:p>
            <a:pPr>
              <a:tabLst>
                <a:tab pos="3370263" algn="l"/>
              </a:tabLst>
            </a:pPr>
            <a:r>
              <a:rPr lang="en-US" sz="4000">
                <a:solidFill>
                  <a:schemeClr val="tx2">
                    <a:alpha val="75000"/>
                  </a:schemeClr>
                </a:solidFill>
              </a:rPr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81702E9-0038-4210-9FAB-E76C1EF85C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876" y="5116529"/>
            <a:ext cx="2948684" cy="955497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subtitle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E1655C-FA7C-42D9-8EE1-E7CF698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47565" flipH="1">
            <a:off x="1747479" y="3853642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441E9C-E7AE-4B2E-A8FF-F364980D90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83024" y="0"/>
            <a:ext cx="7808976" cy="6858000"/>
          </a:xfrm>
          <a:solidFill>
            <a:srgbClr val="567E6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07146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60">
          <p15:clr>
            <a:srgbClr val="FBAE40"/>
          </p15:clr>
        </p15:guide>
        <p15:guide id="2" pos="39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a 2">
            <a:extLst>
              <a:ext uri="{FF2B5EF4-FFF2-40B4-BE49-F238E27FC236}">
                <a16:creationId xmlns:a16="http://schemas.microsoft.com/office/drawing/2014/main" id="{0665A5D0-E0A0-4B6A-8F3C-C537C64E2F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7">
            <a:extLst>
              <a:ext uri="{FF2B5EF4-FFF2-40B4-BE49-F238E27FC236}">
                <a16:creationId xmlns:a16="http://schemas.microsoft.com/office/drawing/2014/main" id="{86AC1DD3-428F-4C39-A551-E13ABD51B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647700"/>
            <a:ext cx="3483421" cy="2866599"/>
          </a:xfrm>
        </p:spPr>
        <p:txBody>
          <a:bodyPr>
            <a:normAutofit/>
          </a:bodyPr>
          <a:lstStyle/>
          <a:p>
            <a:pPr algn="r"/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61C8BF-A13F-41C7-AD96-FF1FF2487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0" y="1344305"/>
            <a:ext cx="0" cy="1610436"/>
          </a:xfrm>
          <a:prstGeom prst="line">
            <a:avLst/>
          </a:prstGeom>
          <a:ln w="19050">
            <a:solidFill>
              <a:schemeClr val="accent1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C48B2C18-58F4-4964-8F53-1A6C5CA46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909" y="647700"/>
            <a:ext cx="6401231" cy="2691434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0AF7978-E274-4580-9576-25C42D06B2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7512" y="3475659"/>
            <a:ext cx="2606040" cy="2075688"/>
          </a:xfrm>
          <a:solidFill>
            <a:srgbClr val="FFC000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C26149A3-CFBC-4F7F-B065-171177885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16041" y="3475659"/>
            <a:ext cx="2606040" cy="2075688"/>
          </a:xfrm>
          <a:solidFill>
            <a:srgbClr val="FFC000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47CA6D41-6659-4919-BF3F-FCA2AB53F4F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4570" y="3475659"/>
            <a:ext cx="2606040" cy="2075688"/>
          </a:xfrm>
          <a:solidFill>
            <a:srgbClr val="FFC000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20E6777B-4AD1-427E-904E-21086E731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3100" y="3475659"/>
            <a:ext cx="2606040" cy="2075688"/>
          </a:xfrm>
          <a:solidFill>
            <a:srgbClr val="FFC000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7E0D4C96-36DA-4C90-B4F7-FD78F9F06E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DCC27624-76B0-4BB8-B6D9-C01BCCE65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/>
              <a:t>Sample Text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E5D71582-7D60-491E-945E-00A9A6A2E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361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A6C1-54BB-40E1-859F-0C6DA152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8189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EEBE1-2D73-4E5F-A8DD-593B79D18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06039"/>
            <a:ext cx="3200400" cy="584548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5328A-A6CB-4A40-806F-E68606FC7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90588"/>
            <a:ext cx="3200400" cy="37512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30D26-BCC4-4CE4-9273-69B4E36D3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5800" y="1800575"/>
            <a:ext cx="3200400" cy="584549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832694-AE69-4399-B6B4-3F0CBD297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5800" y="2385125"/>
            <a:ext cx="3200400" cy="37512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4C2C4B-8E48-4589-91AA-FDF1F137A26C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66A9EA3-4B2B-44BD-8135-846BF60266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1814" y="1802952"/>
            <a:ext cx="3200400" cy="584549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01C28FB9-37EE-45F6-9277-9FEC0E6CEB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1814" y="2387502"/>
            <a:ext cx="3200400" cy="37512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965917B-0400-40F0-91DA-4F97FE7238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64A176B-530D-46DF-8C22-CB3E325D3F2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/>
              <a:t>Sample Text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64458CC-87E8-440C-A9E9-D8E1E0B493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206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>
            <a:extLst>
              <a:ext uri="{FF2B5EF4-FFF2-40B4-BE49-F238E27FC236}">
                <a16:creationId xmlns:a16="http://schemas.microsoft.com/office/drawing/2014/main" id="{F2DE27B3-A066-47FC-9ACB-6CB080C4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375939"/>
            <a:ext cx="5448300" cy="1240966"/>
          </a:xfrm>
        </p:spPr>
        <p:txBody>
          <a:bodyPr anchor="ctr">
            <a:normAutofit/>
          </a:bodyPr>
          <a:lstStyle>
            <a:lvl1pPr algn="l">
              <a:defRPr/>
            </a:lvl1pPr>
          </a:lstStyle>
          <a:p>
            <a:pPr algn="ctr"/>
            <a:r>
              <a:rPr lang="en-US"/>
              <a:t>Click to edit Master title style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0B2E2283-471F-4157-98F4-1943DA10B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1" y="2688119"/>
            <a:ext cx="5115674" cy="3507457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F58127D-BBD9-4655-BEA6-9102178578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8272" y="658368"/>
            <a:ext cx="4809744" cy="2606040"/>
          </a:xfrm>
          <a:solidFill>
            <a:srgbClr val="FFC000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C4E959CE-E323-4F7E-9D53-6DE5DD8650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8272" y="3584448"/>
            <a:ext cx="4809744" cy="2606040"/>
          </a:xfrm>
          <a:solidFill>
            <a:srgbClr val="FFC000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5F4C50B-50BD-44F1-9148-992E83F5B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825809" y="63219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9764E3EF-900F-4400-84C4-63FBEBB87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3E1CB21E-42E2-4942-BCAD-66952AABB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/>
              <a:t>Sample Text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ABDF6841-1F86-481B-A857-4E5AC26726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726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>
            <a:extLst>
              <a:ext uri="{FF2B5EF4-FFF2-40B4-BE49-F238E27FC236}">
                <a16:creationId xmlns:a16="http://schemas.microsoft.com/office/drawing/2014/main" id="{B8DA9715-F69D-45C0-8C20-D2327172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64" y="1034470"/>
            <a:ext cx="10515600" cy="899783"/>
          </a:xfrm>
        </p:spPr>
        <p:txBody>
          <a:bodyPr wrap="none" anchor="ctr">
            <a:noAutofit/>
          </a:bodyPr>
          <a:lstStyle>
            <a:lvl1pPr algn="l">
              <a:spcBef>
                <a:spcPts val="0"/>
              </a:spcBef>
              <a:defRPr baseline="0"/>
            </a:lvl1pPr>
          </a:lstStyle>
          <a:p>
            <a:pPr algn="ctr"/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A11834F-2E86-44CF-9B7B-879C54D3E3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164" y="1900962"/>
            <a:ext cx="10112375" cy="1954213"/>
          </a:xfrm>
        </p:spPr>
        <p:txBody>
          <a:bodyPr anchor="t"/>
          <a:lstStyle>
            <a:lvl1pPr marL="0" indent="0" algn="just">
              <a:buNone/>
              <a:defRPr baseline="0"/>
            </a:lvl1pPr>
            <a:lvl2pPr marL="274320" indent="0" algn="ctr">
              <a:buFont typeface="Arial" panose="020B0604020202020204" pitchFamily="34" charset="0"/>
              <a:buNone/>
              <a:defRPr/>
            </a:lvl2pPr>
            <a:lvl3pPr marL="228600" indent="0" algn="ctr">
              <a:buNone/>
              <a:defRPr/>
            </a:lvl3pPr>
            <a:lvl4pPr marL="640080" indent="0" algn="ctr">
              <a:buFont typeface="Arial" panose="020B0604020202020204" pitchFamily="34" charset="0"/>
              <a:buNone/>
              <a:defRPr/>
            </a:lvl4pPr>
            <a:lvl5pPr marL="685800" indent="0" algn="ctr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6B13C98-6A68-488A-A861-3651BEFFDB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160520"/>
            <a:ext cx="4067175" cy="2697480"/>
          </a:xfrm>
          <a:solidFill>
            <a:srgbClr val="FFC000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2938ABF9-B914-4702-BD3C-440D785C4B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A8DDEC8E-7A5B-45B1-87C2-928F65F6DC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59936" y="4160520"/>
            <a:ext cx="4133088" cy="2697480"/>
          </a:xfrm>
          <a:solidFill>
            <a:srgbClr val="FFC000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3D694128-BF72-4548-B72F-CAFBFD234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/>
              <a:t>Sample Text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5E558F1D-66DC-426F-B815-D10EB6BC4E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93024" y="4160520"/>
            <a:ext cx="4005072" cy="2697480"/>
          </a:xfrm>
          <a:solidFill>
            <a:srgbClr val="FFC000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C1452B-8D51-4F49-9A26-8D49BCE7A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50899" y="1555564"/>
            <a:ext cx="4290204" cy="0"/>
          </a:xfrm>
          <a:prstGeom prst="line">
            <a:avLst/>
          </a:prstGeom>
          <a:ln w="19050">
            <a:solidFill>
              <a:schemeClr val="accent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8719BE9-7631-4214-B581-04437DDA5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341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5">
            <a:extLst>
              <a:ext uri="{FF2B5EF4-FFF2-40B4-BE49-F238E27FC236}">
                <a16:creationId xmlns:a16="http://schemas.microsoft.com/office/drawing/2014/main" id="{1A909C9B-71E1-4575-BD94-8C51142F0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647700"/>
            <a:ext cx="3680395" cy="1403343"/>
          </a:xfrm>
        </p:spPr>
        <p:txBody>
          <a:bodyPr anchor="ctr">
            <a:normAutofit/>
          </a:bodyPr>
          <a:lstStyle>
            <a:lvl1pPr algn="ctr">
              <a:defRPr/>
            </a:lvl1pPr>
          </a:lstStyle>
          <a:p>
            <a:pPr algn="ctr"/>
            <a:r>
              <a:rPr lang="en-US"/>
              <a:t>Click to edit Master title style</a:t>
            </a:r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3B6580BC-B32B-4393-8B19-2B3F6B90F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683104"/>
            <a:ext cx="3364358" cy="3673245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316BEC-AB1A-4058-9324-07F33219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B07FB4E-AACE-4322-82D4-4DA4A81616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5048" y="0"/>
            <a:ext cx="7616952" cy="6858000"/>
          </a:xfrm>
          <a:solidFill>
            <a:srgbClr val="567E6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0DE4BD-38C7-497D-AE63-0EC22E33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D80C8-9EBF-4D2D-A9FA-CC9421EA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CA4665-3BE9-407E-884C-8EA287083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2099" y="2302005"/>
            <a:ext cx="2253018" cy="0"/>
          </a:xfrm>
          <a:prstGeom prst="line">
            <a:avLst/>
          </a:prstGeom>
          <a:ln w="19050">
            <a:solidFill>
              <a:schemeClr val="accent1">
                <a:lumMod val="7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0305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B44A6C40-5A2B-4859-A8AE-52464ACB6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5059252"/>
            <a:ext cx="6874327" cy="1209275"/>
          </a:xfrm>
        </p:spPr>
        <p:txBody>
          <a:bodyPr anchor="ctr">
            <a:normAutofit/>
          </a:bodyPr>
          <a:lstStyle>
            <a:lvl1pPr algn="l">
              <a:defRPr/>
            </a:lvl1pPr>
          </a:lstStyle>
          <a:p>
            <a:pPr algn="r"/>
            <a:r>
              <a:rPr lang="en-US" sz="4000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839C935-8C88-4E41-9CDE-772FDA3DD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5056632"/>
            <a:ext cx="3392445" cy="1207008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1600"/>
              <a:t>Click to edit Master subtitle style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C6FCBF-78C9-4160-8C8D-C0846C6D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810499" y="5187442"/>
            <a:ext cx="0" cy="875607"/>
          </a:xfrm>
          <a:prstGeom prst="line">
            <a:avLst/>
          </a:prstGeom>
          <a:ln w="15875">
            <a:solidFill>
              <a:schemeClr val="accent1">
                <a:lumMod val="75000"/>
                <a:alpha val="8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950CA0E-635B-46DC-8900-0DD2B472AF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4562856"/>
          </a:xfrm>
          <a:solidFill>
            <a:srgbClr val="567E6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992848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A8FC83D-BE6C-46F7-A2C9-654DF8EBE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733" y="1679441"/>
            <a:ext cx="10890565" cy="589966"/>
          </a:xfrm>
        </p:spPr>
        <p:txBody>
          <a:bodyPr>
            <a:normAutofit fontScale="90000"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CC3F9D0-953E-45A7-BFD7-C86C68B23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3726" y="2273661"/>
            <a:ext cx="7910623" cy="447630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z="1600"/>
              <a:t>Click to edit Master subtitle style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736BCE2-FC35-4992-A912-AF5A5C4EC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5507004" y="63219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4AA409B-17E7-4D49-8F3B-D390302E2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8368" y="3063240"/>
            <a:ext cx="5321808" cy="3154680"/>
          </a:xfrm>
          <a:solidFill>
            <a:srgbClr val="567E6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C4FB1A9C-83D8-426D-B62B-A5F7457A96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7920" y="3063240"/>
            <a:ext cx="5321808" cy="3154680"/>
          </a:xfrm>
          <a:solidFill>
            <a:srgbClr val="567E6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4DD44DD-0676-4A2C-9EC4-8E209307EB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69BC53C-DA37-4270-B44D-B7A92152A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/>
              <a:t>Sample Text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AFE14D8-0C2B-4AA6-AE7E-75C2C63C2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34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92227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8084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58914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49391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/>
              <a:t>Noklikšķiniet uz ikonas, lai pievienotu attēlu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48055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a 8">
            <a:extLst>
              <a:ext uri="{FF2B5EF4-FFF2-40B4-BE49-F238E27FC236}">
                <a16:creationId xmlns:a16="http://schemas.microsoft.com/office/drawing/2014/main" id="{D603F997-01F1-4274-B1DA-7324353349E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435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  <p:sldLayoutId id="2147483795" r:id="rId18"/>
    <p:sldLayoutId id="2147483796" r:id="rId19"/>
    <p:sldLayoutId id="2147483797" r:id="rId20"/>
    <p:sldLayoutId id="2147483798" r:id="rId21"/>
    <p:sldLayoutId id="2147483799" r:id="rId22"/>
    <p:sldLayoutId id="2147483800" r:id="rId23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a 8">
            <a:extLst>
              <a:ext uri="{FF2B5EF4-FFF2-40B4-BE49-F238E27FC236}">
                <a16:creationId xmlns:a16="http://schemas.microsoft.com/office/drawing/2014/main" id="{D603F997-01F1-4274-B1DA-7324353349E1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482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  <p:sldLayoutId id="2147483821" r:id="rId18"/>
    <p:sldLayoutId id="2147483822" r:id="rId19"/>
    <p:sldLayoutId id="2147483823" r:id="rId20"/>
    <p:sldLayoutId id="2147483824" r:id="rId21"/>
    <p:sldLayoutId id="2147483825" r:id="rId22"/>
    <p:sldLayoutId id="2147483826" r:id="rId23"/>
    <p:sldLayoutId id="2147483827" r:id="rId24"/>
    <p:sldLayoutId id="2147483828" r:id="rId25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5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2.jp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aisnstūris 30">
            <a:extLst>
              <a:ext uri="{FF2B5EF4-FFF2-40B4-BE49-F238E27FC236}">
                <a16:creationId xmlns:a16="http://schemas.microsoft.com/office/drawing/2014/main" id="{76EBEC12-61CA-458E-8944-DD1EEB1A9464}"/>
              </a:ext>
            </a:extLst>
          </p:cNvPr>
          <p:cNvSpPr/>
          <p:nvPr/>
        </p:nvSpPr>
        <p:spPr>
          <a:xfrm>
            <a:off x="0" y="4953000"/>
            <a:ext cx="4383024" cy="1913448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5A3385-7A97-4B91-90E4-313A5F648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126" y="647736"/>
            <a:ext cx="3738645" cy="3051391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lv-LV" sz="3600" dirty="0"/>
              <a:t>MPKS</a:t>
            </a:r>
            <a:br>
              <a:rPr lang="lv-LV" sz="3600" dirty="0"/>
            </a:br>
            <a:r>
              <a:rPr lang="lv-LV" sz="3600" dirty="0"/>
              <a:t>«Mežsaimnieks»</a:t>
            </a:r>
            <a:br>
              <a:rPr lang="lv-LV" sz="3600" dirty="0"/>
            </a:br>
            <a:endParaRPr lang="en-US" sz="36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D600243-42CA-42D2-A56A-C6924D272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9751" y="5898292"/>
            <a:ext cx="2948684" cy="515536"/>
          </a:xfrm>
          <a:solidFill>
            <a:schemeClr val="accent6"/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v-LV" dirty="0"/>
              <a:t>22.11.2023</a:t>
            </a:r>
            <a:endParaRPr lang="en-US" dirty="0"/>
          </a:p>
        </p:txBody>
      </p:sp>
      <p:pic>
        <p:nvPicPr>
          <p:cNvPr id="8" name="Picture Placeholder 7" descr="A picture containing trees, outdoor, forest, nature, mist">
            <a:extLst>
              <a:ext uri="{FF2B5EF4-FFF2-40B4-BE49-F238E27FC236}">
                <a16:creationId xmlns:a16="http://schemas.microsoft.com/office/drawing/2014/main" id="{E012FD38-BCDB-4D51-8DED-F3962AB9A4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/>
        </p:blipFill>
        <p:spPr/>
      </p:pic>
      <p:grpSp>
        <p:nvGrpSpPr>
          <p:cNvPr id="30" name="Grupa 29">
            <a:extLst>
              <a:ext uri="{FF2B5EF4-FFF2-40B4-BE49-F238E27FC236}">
                <a16:creationId xmlns:a16="http://schemas.microsoft.com/office/drawing/2014/main" id="{E7668509-9AE1-41D7-844B-13684400E2BC}"/>
              </a:ext>
            </a:extLst>
          </p:cNvPr>
          <p:cNvGrpSpPr/>
          <p:nvPr/>
        </p:nvGrpSpPr>
        <p:grpSpPr>
          <a:xfrm>
            <a:off x="1469655" y="482272"/>
            <a:ext cx="1432734" cy="819329"/>
            <a:chOff x="1291855" y="415036"/>
            <a:chExt cx="1432734" cy="819329"/>
          </a:xfrm>
        </p:grpSpPr>
        <p:sp>
          <p:nvSpPr>
            <p:cNvPr id="13" name="Brīvforma: forma 12">
              <a:extLst>
                <a:ext uri="{FF2B5EF4-FFF2-40B4-BE49-F238E27FC236}">
                  <a16:creationId xmlns:a16="http://schemas.microsoft.com/office/drawing/2014/main" id="{6EA19383-CB9B-4260-A383-91E51F3D0808}"/>
                </a:ext>
              </a:extLst>
            </p:cNvPr>
            <p:cNvSpPr/>
            <p:nvPr/>
          </p:nvSpPr>
          <p:spPr>
            <a:xfrm>
              <a:off x="1684268" y="415036"/>
              <a:ext cx="316243" cy="528426"/>
            </a:xfrm>
            <a:custGeom>
              <a:avLst/>
              <a:gdLst>
                <a:gd name="connsiteX0" fmla="*/ 198724 w 316243"/>
                <a:gd name="connsiteY0" fmla="*/ 0 h 528426"/>
                <a:gd name="connsiteX1" fmla="*/ 0 w 316243"/>
                <a:gd name="connsiteY1" fmla="*/ 528426 h 528426"/>
                <a:gd name="connsiteX2" fmla="*/ 127141 w 316243"/>
                <a:gd name="connsiteY2" fmla="*/ 528426 h 528426"/>
                <a:gd name="connsiteX3" fmla="*/ 98562 w 316243"/>
                <a:gd name="connsiteY3" fmla="*/ 420163 h 528426"/>
                <a:gd name="connsiteX4" fmla="*/ 316243 w 316243"/>
                <a:gd name="connsiteY4" fmla="*/ 203448 h 52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243" h="528426">
                  <a:moveTo>
                    <a:pt x="198724" y="0"/>
                  </a:moveTo>
                  <a:lnTo>
                    <a:pt x="0" y="528426"/>
                  </a:lnTo>
                  <a:lnTo>
                    <a:pt x="127141" y="528426"/>
                  </a:lnTo>
                  <a:cubicBezTo>
                    <a:pt x="108821" y="496624"/>
                    <a:pt x="98562" y="459465"/>
                    <a:pt x="98562" y="420163"/>
                  </a:cubicBezTo>
                  <a:cubicBezTo>
                    <a:pt x="98562" y="300409"/>
                    <a:pt x="196255" y="203448"/>
                    <a:pt x="316243" y="203448"/>
                  </a:cubicBezTo>
                  <a:close/>
                </a:path>
              </a:pathLst>
            </a:custGeom>
            <a:solidFill>
              <a:srgbClr val="1A5633"/>
            </a:solidFill>
            <a:ln w="4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sp>
          <p:nvSpPr>
            <p:cNvPr id="14" name="Brīvforma: forma 13">
              <a:extLst>
                <a:ext uri="{FF2B5EF4-FFF2-40B4-BE49-F238E27FC236}">
                  <a16:creationId xmlns:a16="http://schemas.microsoft.com/office/drawing/2014/main" id="{A78789CA-66A4-4D8C-A406-D53DEF2B76D8}"/>
                </a:ext>
              </a:extLst>
            </p:cNvPr>
            <p:cNvSpPr/>
            <p:nvPr/>
          </p:nvSpPr>
          <p:spPr>
            <a:xfrm>
              <a:off x="2000738" y="465677"/>
              <a:ext cx="323184" cy="478190"/>
            </a:xfrm>
            <a:custGeom>
              <a:avLst/>
              <a:gdLst>
                <a:gd name="connsiteX0" fmla="*/ 186362 w 323184"/>
                <a:gd name="connsiteY0" fmla="*/ 478191 h 478190"/>
                <a:gd name="connsiteX1" fmla="*/ 215563 w 323184"/>
                <a:gd name="connsiteY1" fmla="*/ 369543 h 478190"/>
                <a:gd name="connsiteX2" fmla="*/ 0 w 323184"/>
                <a:gd name="connsiteY2" fmla="*/ 152847 h 478190"/>
                <a:gd name="connsiteX3" fmla="*/ 83698 w 323184"/>
                <a:gd name="connsiteY3" fmla="*/ 0 h 478190"/>
                <a:gd name="connsiteX4" fmla="*/ 323184 w 323184"/>
                <a:gd name="connsiteY4" fmla="*/ 477243 h 47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184" h="478190">
                  <a:moveTo>
                    <a:pt x="186362" y="478191"/>
                  </a:moveTo>
                  <a:cubicBezTo>
                    <a:pt x="204915" y="446215"/>
                    <a:pt x="215563" y="409116"/>
                    <a:pt x="215563" y="369543"/>
                  </a:cubicBezTo>
                  <a:cubicBezTo>
                    <a:pt x="215563" y="249788"/>
                    <a:pt x="119988" y="152847"/>
                    <a:pt x="0" y="152847"/>
                  </a:cubicBezTo>
                  <a:lnTo>
                    <a:pt x="83698" y="0"/>
                  </a:lnTo>
                  <a:lnTo>
                    <a:pt x="323184" y="477243"/>
                  </a:lnTo>
                  <a:close/>
                </a:path>
              </a:pathLst>
            </a:custGeom>
            <a:solidFill>
              <a:srgbClr val="1A5633"/>
            </a:solidFill>
            <a:ln w="4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sp>
          <p:nvSpPr>
            <p:cNvPr id="16" name="Brīvforma: forma 15">
              <a:extLst>
                <a:ext uri="{FF2B5EF4-FFF2-40B4-BE49-F238E27FC236}">
                  <a16:creationId xmlns:a16="http://schemas.microsoft.com/office/drawing/2014/main" id="{2E89B652-876A-4F2A-B418-02550AAB5005}"/>
                </a:ext>
              </a:extLst>
            </p:cNvPr>
            <p:cNvSpPr/>
            <p:nvPr/>
          </p:nvSpPr>
          <p:spPr>
            <a:xfrm>
              <a:off x="1812737" y="618600"/>
              <a:ext cx="373765" cy="324862"/>
            </a:xfrm>
            <a:custGeom>
              <a:avLst/>
              <a:gdLst>
                <a:gd name="connsiteX0" fmla="*/ 0 w 373765"/>
                <a:gd name="connsiteY0" fmla="*/ 324862 h 324862"/>
                <a:gd name="connsiteX1" fmla="*/ 188001 w 373765"/>
                <a:gd name="connsiteY1" fmla="*/ 0 h 324862"/>
                <a:gd name="connsiteX2" fmla="*/ 373766 w 373765"/>
                <a:gd name="connsiteY2" fmla="*/ 324862 h 32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3765" h="324862">
                  <a:moveTo>
                    <a:pt x="0" y="324862"/>
                  </a:moveTo>
                  <a:lnTo>
                    <a:pt x="188001" y="0"/>
                  </a:lnTo>
                  <a:lnTo>
                    <a:pt x="373766" y="324862"/>
                  </a:lnTo>
                  <a:close/>
                </a:path>
              </a:pathLst>
            </a:custGeom>
            <a:solidFill>
              <a:srgbClr val="1A5633"/>
            </a:solidFill>
            <a:ln w="4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sp>
          <p:nvSpPr>
            <p:cNvPr id="17" name="Brīvforma: forma 16">
              <a:extLst>
                <a:ext uri="{FF2B5EF4-FFF2-40B4-BE49-F238E27FC236}">
                  <a16:creationId xmlns:a16="http://schemas.microsoft.com/office/drawing/2014/main" id="{683FD83A-F296-441B-9A3B-FC8A13612878}"/>
                </a:ext>
              </a:extLst>
            </p:cNvPr>
            <p:cNvSpPr/>
            <p:nvPr/>
          </p:nvSpPr>
          <p:spPr>
            <a:xfrm>
              <a:off x="1291855" y="1107298"/>
              <a:ext cx="192378" cy="124539"/>
            </a:xfrm>
            <a:custGeom>
              <a:avLst/>
              <a:gdLst>
                <a:gd name="connsiteX0" fmla="*/ 140813 w 192378"/>
                <a:gd name="connsiteY0" fmla="*/ 124539 h 124539"/>
                <a:gd name="connsiteX1" fmla="*/ 176122 w 192378"/>
                <a:gd name="connsiteY1" fmla="*/ 124539 h 124539"/>
                <a:gd name="connsiteX2" fmla="*/ 191145 w 192378"/>
                <a:gd name="connsiteY2" fmla="*/ 38857 h 124539"/>
                <a:gd name="connsiteX3" fmla="*/ 192379 w 192378"/>
                <a:gd name="connsiteY3" fmla="*/ 24822 h 124539"/>
                <a:gd name="connsiteX4" fmla="*/ 170086 w 192378"/>
                <a:gd name="connsiteY4" fmla="*/ 0 h 124539"/>
                <a:gd name="connsiteX5" fmla="*/ 120738 w 192378"/>
                <a:gd name="connsiteY5" fmla="*/ 14292 h 124539"/>
                <a:gd name="connsiteX6" fmla="*/ 99699 w 192378"/>
                <a:gd name="connsiteY6" fmla="*/ 0 h 124539"/>
                <a:gd name="connsiteX7" fmla="*/ 51604 w 192378"/>
                <a:gd name="connsiteY7" fmla="*/ 13788 h 124539"/>
                <a:gd name="connsiteX8" fmla="*/ 51855 w 192378"/>
                <a:gd name="connsiteY8" fmla="*/ 271 h 124539"/>
                <a:gd name="connsiteX9" fmla="*/ 20789 w 192378"/>
                <a:gd name="connsiteY9" fmla="*/ 5534 h 124539"/>
                <a:gd name="connsiteX10" fmla="*/ 0 w 192378"/>
                <a:gd name="connsiteY10" fmla="*/ 124539 h 124539"/>
                <a:gd name="connsiteX11" fmla="*/ 35329 w 192378"/>
                <a:gd name="connsiteY11" fmla="*/ 124539 h 124539"/>
                <a:gd name="connsiteX12" fmla="*/ 49097 w 192378"/>
                <a:gd name="connsiteY12" fmla="*/ 45877 h 124539"/>
                <a:gd name="connsiteX13" fmla="*/ 80647 w 192378"/>
                <a:gd name="connsiteY13" fmla="*/ 34325 h 124539"/>
                <a:gd name="connsiteX14" fmla="*/ 85390 w 192378"/>
                <a:gd name="connsiteY14" fmla="*/ 37835 h 124539"/>
                <a:gd name="connsiteX15" fmla="*/ 84908 w 192378"/>
                <a:gd name="connsiteY15" fmla="*/ 41597 h 124539"/>
                <a:gd name="connsiteX16" fmla="*/ 70387 w 192378"/>
                <a:gd name="connsiteY16" fmla="*/ 124539 h 124539"/>
                <a:gd name="connsiteX17" fmla="*/ 105465 w 192378"/>
                <a:gd name="connsiteY17" fmla="*/ 124539 h 124539"/>
                <a:gd name="connsiteX18" fmla="*/ 119253 w 192378"/>
                <a:gd name="connsiteY18" fmla="*/ 46129 h 124539"/>
                <a:gd name="connsiteX19" fmla="*/ 151092 w 192378"/>
                <a:gd name="connsiteY19" fmla="*/ 34365 h 124539"/>
                <a:gd name="connsiteX20" fmla="*/ 155835 w 192378"/>
                <a:gd name="connsiteY20" fmla="*/ 37875 h 124539"/>
                <a:gd name="connsiteX21" fmla="*/ 155334 w 192378"/>
                <a:gd name="connsiteY21" fmla="*/ 41617 h 12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2378" h="124539">
                  <a:moveTo>
                    <a:pt x="140813" y="124539"/>
                  </a:moveTo>
                  <a:lnTo>
                    <a:pt x="176122" y="124539"/>
                  </a:lnTo>
                  <a:lnTo>
                    <a:pt x="191145" y="38857"/>
                  </a:lnTo>
                  <a:cubicBezTo>
                    <a:pt x="192147" y="33846"/>
                    <a:pt x="192379" y="29102"/>
                    <a:pt x="192379" y="24822"/>
                  </a:cubicBezTo>
                  <a:cubicBezTo>
                    <a:pt x="192379" y="9276"/>
                    <a:pt x="186381" y="0"/>
                    <a:pt x="170086" y="0"/>
                  </a:cubicBezTo>
                  <a:cubicBezTo>
                    <a:pt x="156048" y="0"/>
                    <a:pt x="139270" y="3510"/>
                    <a:pt x="120738" y="14292"/>
                  </a:cubicBezTo>
                  <a:cubicBezTo>
                    <a:pt x="118000" y="5267"/>
                    <a:pt x="111713" y="0"/>
                    <a:pt x="99699" y="0"/>
                  </a:cubicBezTo>
                  <a:cubicBezTo>
                    <a:pt x="85699" y="0"/>
                    <a:pt x="70638" y="4784"/>
                    <a:pt x="51604" y="13788"/>
                  </a:cubicBezTo>
                  <a:lnTo>
                    <a:pt x="51855" y="271"/>
                  </a:lnTo>
                  <a:lnTo>
                    <a:pt x="20789" y="5534"/>
                  </a:lnTo>
                  <a:lnTo>
                    <a:pt x="0" y="124539"/>
                  </a:lnTo>
                  <a:lnTo>
                    <a:pt x="35329" y="124539"/>
                  </a:lnTo>
                  <a:lnTo>
                    <a:pt x="49097" y="45877"/>
                  </a:lnTo>
                  <a:cubicBezTo>
                    <a:pt x="58624" y="40866"/>
                    <a:pt x="74147" y="34325"/>
                    <a:pt x="80647" y="34325"/>
                  </a:cubicBezTo>
                  <a:cubicBezTo>
                    <a:pt x="84156" y="34325"/>
                    <a:pt x="85390" y="35347"/>
                    <a:pt x="85390" y="37835"/>
                  </a:cubicBezTo>
                  <a:cubicBezTo>
                    <a:pt x="85390" y="38837"/>
                    <a:pt x="85159" y="40091"/>
                    <a:pt x="84908" y="41597"/>
                  </a:cubicBezTo>
                  <a:lnTo>
                    <a:pt x="70387" y="124539"/>
                  </a:lnTo>
                  <a:lnTo>
                    <a:pt x="105465" y="124539"/>
                  </a:lnTo>
                  <a:lnTo>
                    <a:pt x="119253" y="46129"/>
                  </a:lnTo>
                  <a:cubicBezTo>
                    <a:pt x="129281" y="40866"/>
                    <a:pt x="144554" y="34365"/>
                    <a:pt x="151092" y="34365"/>
                  </a:cubicBezTo>
                  <a:cubicBezTo>
                    <a:pt x="154563" y="34365"/>
                    <a:pt x="155835" y="35367"/>
                    <a:pt x="155835" y="37875"/>
                  </a:cubicBezTo>
                  <a:cubicBezTo>
                    <a:pt x="155835" y="38857"/>
                    <a:pt x="155584" y="40111"/>
                    <a:pt x="155334" y="41617"/>
                  </a:cubicBezTo>
                  <a:close/>
                </a:path>
              </a:pathLst>
            </a:custGeom>
            <a:solidFill>
              <a:srgbClr val="1A5633"/>
            </a:solidFill>
            <a:ln w="4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sp>
          <p:nvSpPr>
            <p:cNvPr id="18" name="Brīvforma: forma 17">
              <a:extLst>
                <a:ext uri="{FF2B5EF4-FFF2-40B4-BE49-F238E27FC236}">
                  <a16:creationId xmlns:a16="http://schemas.microsoft.com/office/drawing/2014/main" id="{2C54D5D9-3528-4672-94B6-D936448B35E6}"/>
                </a:ext>
              </a:extLst>
            </p:cNvPr>
            <p:cNvSpPr/>
            <p:nvPr/>
          </p:nvSpPr>
          <p:spPr>
            <a:xfrm>
              <a:off x="1495264" y="1107298"/>
              <a:ext cx="104250" cy="127027"/>
            </a:xfrm>
            <a:custGeom>
              <a:avLst/>
              <a:gdLst>
                <a:gd name="connsiteX0" fmla="*/ 1504 w 104250"/>
                <a:gd name="connsiteY0" fmla="*/ 80434 h 127027"/>
                <a:gd name="connsiteX1" fmla="*/ 0 w 104250"/>
                <a:gd name="connsiteY1" fmla="*/ 95205 h 127027"/>
                <a:gd name="connsiteX2" fmla="*/ 36081 w 104250"/>
                <a:gd name="connsiteY2" fmla="*/ 127027 h 127027"/>
                <a:gd name="connsiteX3" fmla="*/ 95688 w 104250"/>
                <a:gd name="connsiteY3" fmla="*/ 110228 h 127027"/>
                <a:gd name="connsiteX4" fmla="*/ 88939 w 104250"/>
                <a:gd name="connsiteY4" fmla="*/ 85179 h 127027"/>
                <a:gd name="connsiteX5" fmla="*/ 41095 w 104250"/>
                <a:gd name="connsiteY5" fmla="*/ 98695 h 127027"/>
                <a:gd name="connsiteX6" fmla="*/ 34827 w 104250"/>
                <a:gd name="connsiteY6" fmla="*/ 90194 h 127027"/>
                <a:gd name="connsiteX7" fmla="*/ 36331 w 104250"/>
                <a:gd name="connsiteY7" fmla="*/ 81669 h 127027"/>
                <a:gd name="connsiteX8" fmla="*/ 61883 w 104250"/>
                <a:gd name="connsiteY8" fmla="*/ 74402 h 127027"/>
                <a:gd name="connsiteX9" fmla="*/ 104250 w 104250"/>
                <a:gd name="connsiteY9" fmla="*/ 30588 h 127027"/>
                <a:gd name="connsiteX10" fmla="*/ 63657 w 104250"/>
                <a:gd name="connsiteY10" fmla="*/ 0 h 127027"/>
                <a:gd name="connsiteX11" fmla="*/ 7540 w 104250"/>
                <a:gd name="connsiteY11" fmla="*/ 46109 h 127027"/>
                <a:gd name="connsiteX12" fmla="*/ 57370 w 104250"/>
                <a:gd name="connsiteY12" fmla="*/ 48869 h 127027"/>
                <a:gd name="connsiteX13" fmla="*/ 41345 w 104250"/>
                <a:gd name="connsiteY13" fmla="*/ 53149 h 127027"/>
                <a:gd name="connsiteX14" fmla="*/ 42849 w 104250"/>
                <a:gd name="connsiteY14" fmla="*/ 44623 h 127027"/>
                <a:gd name="connsiteX15" fmla="*/ 61150 w 104250"/>
                <a:gd name="connsiteY15" fmla="*/ 27345 h 127027"/>
                <a:gd name="connsiteX16" fmla="*/ 71429 w 104250"/>
                <a:gd name="connsiteY16" fmla="*/ 34365 h 127027"/>
                <a:gd name="connsiteX17" fmla="*/ 57390 w 104250"/>
                <a:gd name="connsiteY17" fmla="*/ 48889 h 12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4250" h="127027">
                  <a:moveTo>
                    <a:pt x="1504" y="80434"/>
                  </a:moveTo>
                  <a:cubicBezTo>
                    <a:pt x="521" y="85702"/>
                    <a:pt x="0" y="90693"/>
                    <a:pt x="0" y="95205"/>
                  </a:cubicBezTo>
                  <a:cubicBezTo>
                    <a:pt x="0" y="115994"/>
                    <a:pt x="10780" y="127027"/>
                    <a:pt x="36081" y="127027"/>
                  </a:cubicBezTo>
                  <a:cubicBezTo>
                    <a:pt x="57640" y="127027"/>
                    <a:pt x="80917" y="119504"/>
                    <a:pt x="95688" y="110228"/>
                  </a:cubicBezTo>
                  <a:lnTo>
                    <a:pt x="88939" y="85179"/>
                  </a:lnTo>
                  <a:cubicBezTo>
                    <a:pt x="72412" y="92450"/>
                    <a:pt x="53880" y="98695"/>
                    <a:pt x="41095" y="98695"/>
                  </a:cubicBezTo>
                  <a:cubicBezTo>
                    <a:pt x="34577" y="98695"/>
                    <a:pt x="34075" y="94687"/>
                    <a:pt x="34827" y="90194"/>
                  </a:cubicBezTo>
                  <a:lnTo>
                    <a:pt x="36331" y="81669"/>
                  </a:lnTo>
                  <a:cubicBezTo>
                    <a:pt x="46861" y="78894"/>
                    <a:pt x="47111" y="78894"/>
                    <a:pt x="61883" y="74402"/>
                  </a:cubicBezTo>
                  <a:cubicBezTo>
                    <a:pt x="91967" y="65392"/>
                    <a:pt x="104250" y="54383"/>
                    <a:pt x="104250" y="30588"/>
                  </a:cubicBezTo>
                  <a:cubicBezTo>
                    <a:pt x="104250" y="10046"/>
                    <a:pt x="86702" y="0"/>
                    <a:pt x="63657" y="0"/>
                  </a:cubicBezTo>
                  <a:cubicBezTo>
                    <a:pt x="25089" y="0"/>
                    <a:pt x="12554" y="18054"/>
                    <a:pt x="7540" y="46109"/>
                  </a:cubicBezTo>
                  <a:close/>
                  <a:moveTo>
                    <a:pt x="57370" y="48869"/>
                  </a:moveTo>
                  <a:cubicBezTo>
                    <a:pt x="50101" y="51125"/>
                    <a:pt x="47324" y="51624"/>
                    <a:pt x="41345" y="53149"/>
                  </a:cubicBezTo>
                  <a:lnTo>
                    <a:pt x="42849" y="44623"/>
                  </a:lnTo>
                  <a:cubicBezTo>
                    <a:pt x="44604" y="34597"/>
                    <a:pt x="48365" y="27345"/>
                    <a:pt x="61150" y="27345"/>
                  </a:cubicBezTo>
                  <a:cubicBezTo>
                    <a:pt x="67668" y="27345"/>
                    <a:pt x="71429" y="30104"/>
                    <a:pt x="71429" y="34365"/>
                  </a:cubicBezTo>
                  <a:cubicBezTo>
                    <a:pt x="71429" y="41617"/>
                    <a:pt x="66897" y="46129"/>
                    <a:pt x="57390" y="48889"/>
                  </a:cubicBezTo>
                </a:path>
              </a:pathLst>
            </a:custGeom>
            <a:solidFill>
              <a:srgbClr val="1A5633"/>
            </a:solidFill>
            <a:ln w="4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sp>
          <p:nvSpPr>
            <p:cNvPr id="19" name="Brīvforma: forma 18">
              <a:extLst>
                <a:ext uri="{FF2B5EF4-FFF2-40B4-BE49-F238E27FC236}">
                  <a16:creationId xmlns:a16="http://schemas.microsoft.com/office/drawing/2014/main" id="{60353290-BCDF-4A46-86B8-6587825860E5}"/>
                </a:ext>
              </a:extLst>
            </p:cNvPr>
            <p:cNvSpPr/>
            <p:nvPr/>
          </p:nvSpPr>
          <p:spPr>
            <a:xfrm>
              <a:off x="1606013" y="1109826"/>
              <a:ext cx="99448" cy="122011"/>
            </a:xfrm>
            <a:custGeom>
              <a:avLst/>
              <a:gdLst>
                <a:gd name="connsiteX0" fmla="*/ 1253 w 99448"/>
                <a:gd name="connsiteY0" fmla="*/ 122012 h 122011"/>
                <a:gd name="connsiteX1" fmla="*/ 84176 w 99448"/>
                <a:gd name="connsiteY1" fmla="*/ 122012 h 122011"/>
                <a:gd name="connsiteX2" fmla="*/ 88920 w 99448"/>
                <a:gd name="connsiteY2" fmla="*/ 93699 h 122011"/>
                <a:gd name="connsiteX3" fmla="*/ 40825 w 99448"/>
                <a:gd name="connsiteY3" fmla="*/ 93699 h 122011"/>
                <a:gd name="connsiteX4" fmla="*/ 99198 w 99448"/>
                <a:gd name="connsiteY4" fmla="*/ 27053 h 122011"/>
                <a:gd name="connsiteX5" fmla="*/ 99449 w 99448"/>
                <a:gd name="connsiteY5" fmla="*/ 0 h 122011"/>
                <a:gd name="connsiteX6" fmla="*/ 16778 w 99448"/>
                <a:gd name="connsiteY6" fmla="*/ 0 h 122011"/>
                <a:gd name="connsiteX7" fmla="*/ 12033 w 99448"/>
                <a:gd name="connsiteY7" fmla="*/ 28061 h 122011"/>
                <a:gd name="connsiteX8" fmla="*/ 58123 w 99448"/>
                <a:gd name="connsiteY8" fmla="*/ 28061 h 122011"/>
                <a:gd name="connsiteX9" fmla="*/ 0 w 99448"/>
                <a:gd name="connsiteY9" fmla="*/ 94953 h 122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448" h="122011">
                  <a:moveTo>
                    <a:pt x="1253" y="122012"/>
                  </a:moveTo>
                  <a:lnTo>
                    <a:pt x="84176" y="122012"/>
                  </a:lnTo>
                  <a:lnTo>
                    <a:pt x="88920" y="93699"/>
                  </a:lnTo>
                  <a:lnTo>
                    <a:pt x="40825" y="93699"/>
                  </a:lnTo>
                  <a:lnTo>
                    <a:pt x="99198" y="27053"/>
                  </a:lnTo>
                  <a:lnTo>
                    <a:pt x="99449" y="0"/>
                  </a:lnTo>
                  <a:lnTo>
                    <a:pt x="16778" y="0"/>
                  </a:lnTo>
                  <a:lnTo>
                    <a:pt x="12033" y="28061"/>
                  </a:lnTo>
                  <a:lnTo>
                    <a:pt x="58123" y="28061"/>
                  </a:lnTo>
                  <a:lnTo>
                    <a:pt x="0" y="94953"/>
                  </a:lnTo>
                  <a:close/>
                </a:path>
              </a:pathLst>
            </a:custGeom>
            <a:solidFill>
              <a:srgbClr val="1A5633"/>
            </a:solidFill>
            <a:ln w="4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sp>
          <p:nvSpPr>
            <p:cNvPr id="20" name="Brīvforma: forma 19">
              <a:extLst>
                <a:ext uri="{FF2B5EF4-FFF2-40B4-BE49-F238E27FC236}">
                  <a16:creationId xmlns:a16="http://schemas.microsoft.com/office/drawing/2014/main" id="{0C9813C4-E7A2-481C-8F1C-3FEB713F017B}"/>
                </a:ext>
              </a:extLst>
            </p:cNvPr>
            <p:cNvSpPr/>
            <p:nvPr/>
          </p:nvSpPr>
          <p:spPr>
            <a:xfrm>
              <a:off x="1710476" y="1107358"/>
              <a:ext cx="96441" cy="127007"/>
            </a:xfrm>
            <a:custGeom>
              <a:avLst/>
              <a:gdLst>
                <a:gd name="connsiteX0" fmla="*/ 37816 w 96441"/>
                <a:gd name="connsiteY0" fmla="*/ 126988 h 127007"/>
                <a:gd name="connsiteX1" fmla="*/ 87417 w 96441"/>
                <a:gd name="connsiteY1" fmla="*/ 88397 h 127007"/>
                <a:gd name="connsiteX2" fmla="*/ 58606 w 96441"/>
                <a:gd name="connsiteY2" fmla="*/ 48829 h 127007"/>
                <a:gd name="connsiteX3" fmla="*/ 46590 w 96441"/>
                <a:gd name="connsiteY3" fmla="*/ 35559 h 127007"/>
                <a:gd name="connsiteX4" fmla="*/ 59860 w 96441"/>
                <a:gd name="connsiteY4" fmla="*/ 27789 h 127007"/>
                <a:gd name="connsiteX5" fmla="*/ 90675 w 96441"/>
                <a:gd name="connsiteY5" fmla="*/ 32321 h 127007"/>
                <a:gd name="connsiteX6" fmla="*/ 96441 w 96441"/>
                <a:gd name="connsiteY6" fmla="*/ 5746 h 127007"/>
                <a:gd name="connsiteX7" fmla="*/ 60107 w 96441"/>
                <a:gd name="connsiteY7" fmla="*/ 0 h 127007"/>
                <a:gd name="connsiteX8" fmla="*/ 13769 w 96441"/>
                <a:gd name="connsiteY8" fmla="*/ 33303 h 127007"/>
                <a:gd name="connsiteX9" fmla="*/ 37064 w 96441"/>
                <a:gd name="connsiteY9" fmla="*/ 74150 h 127007"/>
                <a:gd name="connsiteX10" fmla="*/ 53358 w 96441"/>
                <a:gd name="connsiteY10" fmla="*/ 89923 h 127007"/>
                <a:gd name="connsiteX11" fmla="*/ 39822 w 96441"/>
                <a:gd name="connsiteY11" fmla="*/ 99199 h 127007"/>
                <a:gd name="connsiteX12" fmla="*/ 6749 w 96441"/>
                <a:gd name="connsiteY12" fmla="*/ 92949 h 127007"/>
                <a:gd name="connsiteX13" fmla="*/ 0 w 96441"/>
                <a:gd name="connsiteY13" fmla="*/ 119000 h 127007"/>
                <a:gd name="connsiteX14" fmla="*/ 37816 w 96441"/>
                <a:gd name="connsiteY14" fmla="*/ 127008 h 127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6441" h="127007">
                  <a:moveTo>
                    <a:pt x="37816" y="126988"/>
                  </a:moveTo>
                  <a:cubicBezTo>
                    <a:pt x="74399" y="126988"/>
                    <a:pt x="82401" y="115954"/>
                    <a:pt x="87417" y="88397"/>
                  </a:cubicBezTo>
                  <a:cubicBezTo>
                    <a:pt x="90942" y="69095"/>
                    <a:pt x="86681" y="63852"/>
                    <a:pt x="58606" y="48829"/>
                  </a:cubicBezTo>
                  <a:cubicBezTo>
                    <a:pt x="46842" y="42560"/>
                    <a:pt x="45568" y="41326"/>
                    <a:pt x="46590" y="35559"/>
                  </a:cubicBezTo>
                  <a:cubicBezTo>
                    <a:pt x="47844" y="29043"/>
                    <a:pt x="49330" y="27789"/>
                    <a:pt x="59860" y="27789"/>
                  </a:cubicBezTo>
                  <a:cubicBezTo>
                    <a:pt x="68361" y="27789"/>
                    <a:pt x="81651" y="29793"/>
                    <a:pt x="90675" y="32321"/>
                  </a:cubicBezTo>
                  <a:lnTo>
                    <a:pt x="96441" y="5746"/>
                  </a:lnTo>
                  <a:cubicBezTo>
                    <a:pt x="86430" y="2488"/>
                    <a:pt x="71639" y="0"/>
                    <a:pt x="60107" y="0"/>
                  </a:cubicBezTo>
                  <a:cubicBezTo>
                    <a:pt x="26303" y="0"/>
                    <a:pt x="18513" y="7020"/>
                    <a:pt x="13769" y="33303"/>
                  </a:cubicBezTo>
                  <a:cubicBezTo>
                    <a:pt x="10510" y="51604"/>
                    <a:pt x="11512" y="60608"/>
                    <a:pt x="37064" y="74150"/>
                  </a:cubicBezTo>
                  <a:cubicBezTo>
                    <a:pt x="50831" y="81397"/>
                    <a:pt x="54341" y="84389"/>
                    <a:pt x="53358" y="89923"/>
                  </a:cubicBezTo>
                  <a:cubicBezTo>
                    <a:pt x="52336" y="95689"/>
                    <a:pt x="51606" y="99199"/>
                    <a:pt x="39822" y="99199"/>
                  </a:cubicBezTo>
                  <a:cubicBezTo>
                    <a:pt x="26535" y="99199"/>
                    <a:pt x="16025" y="96188"/>
                    <a:pt x="6749" y="92949"/>
                  </a:cubicBezTo>
                  <a:lnTo>
                    <a:pt x="0" y="119000"/>
                  </a:lnTo>
                  <a:cubicBezTo>
                    <a:pt x="10780" y="123764"/>
                    <a:pt x="26535" y="127008"/>
                    <a:pt x="37816" y="127008"/>
                  </a:cubicBezTo>
                </a:path>
              </a:pathLst>
            </a:custGeom>
            <a:solidFill>
              <a:srgbClr val="1A5633"/>
            </a:solidFill>
            <a:ln w="4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sp>
          <p:nvSpPr>
            <p:cNvPr id="21" name="Brīvforma: forma 20">
              <a:extLst>
                <a:ext uri="{FF2B5EF4-FFF2-40B4-BE49-F238E27FC236}">
                  <a16:creationId xmlns:a16="http://schemas.microsoft.com/office/drawing/2014/main" id="{C2E94D6E-BEBB-475E-84DB-8C8F9D2EAA25}"/>
                </a:ext>
              </a:extLst>
            </p:cNvPr>
            <p:cNvSpPr/>
            <p:nvPr/>
          </p:nvSpPr>
          <p:spPr>
            <a:xfrm>
              <a:off x="1812625" y="1107570"/>
              <a:ext cx="118559" cy="126755"/>
            </a:xfrm>
            <a:custGeom>
              <a:avLst/>
              <a:gdLst>
                <a:gd name="connsiteX0" fmla="*/ 98249 w 118559"/>
                <a:gd name="connsiteY0" fmla="*/ 124268 h 126755"/>
                <a:gd name="connsiteX1" fmla="*/ 118559 w 118559"/>
                <a:gd name="connsiteY1" fmla="*/ 7519 h 126755"/>
                <a:gd name="connsiteX2" fmla="*/ 71946 w 118559"/>
                <a:gd name="connsiteY2" fmla="*/ 0 h 126755"/>
                <a:gd name="connsiteX3" fmla="*/ 7305 w 118559"/>
                <a:gd name="connsiteY3" fmla="*/ 50621 h 126755"/>
                <a:gd name="connsiteX4" fmla="*/ 1578 w 118559"/>
                <a:gd name="connsiteY4" fmla="*/ 83421 h 126755"/>
                <a:gd name="connsiteX5" fmla="*/ 28636 w 118559"/>
                <a:gd name="connsiteY5" fmla="*/ 126756 h 126755"/>
                <a:gd name="connsiteX6" fmla="*/ 67474 w 118559"/>
                <a:gd name="connsiteY6" fmla="*/ 113718 h 126755"/>
                <a:gd name="connsiteX7" fmla="*/ 68456 w 118559"/>
                <a:gd name="connsiteY7" fmla="*/ 124248 h 126755"/>
                <a:gd name="connsiteX8" fmla="*/ 42657 w 118559"/>
                <a:gd name="connsiteY8" fmla="*/ 50873 h 126755"/>
                <a:gd name="connsiteX9" fmla="*/ 65450 w 118559"/>
                <a:gd name="connsiteY9" fmla="*/ 30065 h 126755"/>
                <a:gd name="connsiteX10" fmla="*/ 79199 w 118559"/>
                <a:gd name="connsiteY10" fmla="*/ 31319 h 126755"/>
                <a:gd name="connsiteX11" fmla="*/ 69962 w 118559"/>
                <a:gd name="connsiteY11" fmla="*/ 84157 h 126755"/>
                <a:gd name="connsiteX12" fmla="*/ 43155 w 118559"/>
                <a:gd name="connsiteY12" fmla="*/ 96188 h 126755"/>
                <a:gd name="connsiteX13" fmla="*/ 36407 w 118559"/>
                <a:gd name="connsiteY13" fmla="*/ 87183 h 126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559" h="126755">
                  <a:moveTo>
                    <a:pt x="98249" y="124268"/>
                  </a:moveTo>
                  <a:lnTo>
                    <a:pt x="118559" y="7519"/>
                  </a:lnTo>
                  <a:cubicBezTo>
                    <a:pt x="101527" y="2256"/>
                    <a:pt x="84733" y="0"/>
                    <a:pt x="71946" y="0"/>
                  </a:cubicBezTo>
                  <a:cubicBezTo>
                    <a:pt x="23853" y="0"/>
                    <a:pt x="12320" y="21559"/>
                    <a:pt x="7305" y="50621"/>
                  </a:cubicBezTo>
                  <a:lnTo>
                    <a:pt x="1578" y="83421"/>
                  </a:lnTo>
                  <a:cubicBezTo>
                    <a:pt x="-3201" y="110731"/>
                    <a:pt x="2062" y="126756"/>
                    <a:pt x="28636" y="126756"/>
                  </a:cubicBezTo>
                  <a:cubicBezTo>
                    <a:pt x="46182" y="126756"/>
                    <a:pt x="58933" y="120234"/>
                    <a:pt x="67474" y="113718"/>
                  </a:cubicBezTo>
                  <a:lnTo>
                    <a:pt x="68456" y="124248"/>
                  </a:lnTo>
                  <a:close/>
                  <a:moveTo>
                    <a:pt x="42657" y="50873"/>
                  </a:moveTo>
                  <a:cubicBezTo>
                    <a:pt x="44893" y="39089"/>
                    <a:pt x="47149" y="30065"/>
                    <a:pt x="65450" y="30065"/>
                  </a:cubicBezTo>
                  <a:cubicBezTo>
                    <a:pt x="69192" y="30065"/>
                    <a:pt x="74454" y="30317"/>
                    <a:pt x="79199" y="31319"/>
                  </a:cubicBezTo>
                  <a:lnTo>
                    <a:pt x="69962" y="84157"/>
                  </a:lnTo>
                  <a:cubicBezTo>
                    <a:pt x="61940" y="90925"/>
                    <a:pt x="52160" y="96188"/>
                    <a:pt x="43155" y="96188"/>
                  </a:cubicBezTo>
                  <a:cubicBezTo>
                    <a:pt x="36891" y="96188"/>
                    <a:pt x="35385" y="93699"/>
                    <a:pt x="36407" y="87183"/>
                  </a:cubicBezTo>
                  <a:close/>
                </a:path>
              </a:pathLst>
            </a:custGeom>
            <a:solidFill>
              <a:srgbClr val="1A5633"/>
            </a:solidFill>
            <a:ln w="4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sp>
          <p:nvSpPr>
            <p:cNvPr id="22" name="Brīvforma: forma 21">
              <a:extLst>
                <a:ext uri="{FF2B5EF4-FFF2-40B4-BE49-F238E27FC236}">
                  <a16:creationId xmlns:a16="http://schemas.microsoft.com/office/drawing/2014/main" id="{4712E20A-9C5B-4890-B105-9F107AADEA2D}"/>
                </a:ext>
              </a:extLst>
            </p:cNvPr>
            <p:cNvSpPr/>
            <p:nvPr/>
          </p:nvSpPr>
          <p:spPr>
            <a:xfrm>
              <a:off x="1937449" y="1053690"/>
              <a:ext cx="66878" cy="178147"/>
            </a:xfrm>
            <a:custGeom>
              <a:avLst/>
              <a:gdLst>
                <a:gd name="connsiteX0" fmla="*/ 24047 w 66878"/>
                <a:gd name="connsiteY0" fmla="*/ 42599 h 178147"/>
                <a:gd name="connsiteX1" fmla="*/ 60130 w 66878"/>
                <a:gd name="connsiteY1" fmla="*/ 37603 h 178147"/>
                <a:gd name="connsiteX2" fmla="*/ 66878 w 66878"/>
                <a:gd name="connsiteY2" fmla="*/ 0 h 178147"/>
                <a:gd name="connsiteX3" fmla="*/ 30549 w 66878"/>
                <a:gd name="connsiteY3" fmla="*/ 5016 h 178147"/>
                <a:gd name="connsiteX4" fmla="*/ 0 w 66878"/>
                <a:gd name="connsiteY4" fmla="*/ 178148 h 178147"/>
                <a:gd name="connsiteX5" fmla="*/ 35327 w 66878"/>
                <a:gd name="connsiteY5" fmla="*/ 178148 h 178147"/>
                <a:gd name="connsiteX6" fmla="*/ 57370 w 66878"/>
                <a:gd name="connsiteY6" fmla="*/ 53880 h 178147"/>
                <a:gd name="connsiteX7" fmla="*/ 21040 w 66878"/>
                <a:gd name="connsiteY7" fmla="*/ 58895 h 17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878" h="178147">
                  <a:moveTo>
                    <a:pt x="24047" y="42599"/>
                  </a:moveTo>
                  <a:lnTo>
                    <a:pt x="60130" y="37603"/>
                  </a:lnTo>
                  <a:lnTo>
                    <a:pt x="66878" y="0"/>
                  </a:lnTo>
                  <a:lnTo>
                    <a:pt x="30549" y="5016"/>
                  </a:lnTo>
                  <a:close/>
                  <a:moveTo>
                    <a:pt x="0" y="178148"/>
                  </a:moveTo>
                  <a:lnTo>
                    <a:pt x="35327" y="178148"/>
                  </a:lnTo>
                  <a:lnTo>
                    <a:pt x="57370" y="53880"/>
                  </a:lnTo>
                  <a:lnTo>
                    <a:pt x="21040" y="58895"/>
                  </a:lnTo>
                  <a:close/>
                </a:path>
              </a:pathLst>
            </a:custGeom>
            <a:solidFill>
              <a:srgbClr val="1A5633"/>
            </a:solidFill>
            <a:ln w="4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sp>
          <p:nvSpPr>
            <p:cNvPr id="23" name="Brīvforma: forma 22">
              <a:extLst>
                <a:ext uri="{FF2B5EF4-FFF2-40B4-BE49-F238E27FC236}">
                  <a16:creationId xmlns:a16="http://schemas.microsoft.com/office/drawing/2014/main" id="{F6050463-8100-425F-90F8-C0B65293CE2F}"/>
                </a:ext>
              </a:extLst>
            </p:cNvPr>
            <p:cNvSpPr/>
            <p:nvPr/>
          </p:nvSpPr>
          <p:spPr>
            <a:xfrm>
              <a:off x="2000107" y="1107298"/>
              <a:ext cx="192375" cy="124539"/>
            </a:xfrm>
            <a:custGeom>
              <a:avLst/>
              <a:gdLst>
                <a:gd name="connsiteX0" fmla="*/ 140771 w 192375"/>
                <a:gd name="connsiteY0" fmla="*/ 124539 h 124539"/>
                <a:gd name="connsiteX1" fmla="*/ 176099 w 192375"/>
                <a:gd name="connsiteY1" fmla="*/ 124539 h 124539"/>
                <a:gd name="connsiteX2" fmla="*/ 191121 w 192375"/>
                <a:gd name="connsiteY2" fmla="*/ 38857 h 124539"/>
                <a:gd name="connsiteX3" fmla="*/ 192375 w 192375"/>
                <a:gd name="connsiteY3" fmla="*/ 24822 h 124539"/>
                <a:gd name="connsiteX4" fmla="*/ 170086 w 192375"/>
                <a:gd name="connsiteY4" fmla="*/ 0 h 124539"/>
                <a:gd name="connsiteX5" fmla="*/ 120738 w 192375"/>
                <a:gd name="connsiteY5" fmla="*/ 14292 h 124539"/>
                <a:gd name="connsiteX6" fmla="*/ 99698 w 192375"/>
                <a:gd name="connsiteY6" fmla="*/ 0 h 124539"/>
                <a:gd name="connsiteX7" fmla="*/ 51604 w 192375"/>
                <a:gd name="connsiteY7" fmla="*/ 13788 h 124539"/>
                <a:gd name="connsiteX8" fmla="*/ 51851 w 192375"/>
                <a:gd name="connsiteY8" fmla="*/ 271 h 124539"/>
                <a:gd name="connsiteX9" fmla="*/ 20789 w 192375"/>
                <a:gd name="connsiteY9" fmla="*/ 5534 h 124539"/>
                <a:gd name="connsiteX10" fmla="*/ 0 w 192375"/>
                <a:gd name="connsiteY10" fmla="*/ 124539 h 124539"/>
                <a:gd name="connsiteX11" fmla="*/ 35308 w 192375"/>
                <a:gd name="connsiteY11" fmla="*/ 124539 h 124539"/>
                <a:gd name="connsiteX12" fmla="*/ 49096 w 192375"/>
                <a:gd name="connsiteY12" fmla="*/ 45877 h 124539"/>
                <a:gd name="connsiteX13" fmla="*/ 80661 w 192375"/>
                <a:gd name="connsiteY13" fmla="*/ 34325 h 124539"/>
                <a:gd name="connsiteX14" fmla="*/ 85425 w 192375"/>
                <a:gd name="connsiteY14" fmla="*/ 37835 h 124539"/>
                <a:gd name="connsiteX15" fmla="*/ 84947 w 192375"/>
                <a:gd name="connsiteY15" fmla="*/ 41597 h 124539"/>
                <a:gd name="connsiteX16" fmla="*/ 70403 w 192375"/>
                <a:gd name="connsiteY16" fmla="*/ 124520 h 124539"/>
                <a:gd name="connsiteX17" fmla="*/ 105483 w 192375"/>
                <a:gd name="connsiteY17" fmla="*/ 124520 h 124539"/>
                <a:gd name="connsiteX18" fmla="*/ 119272 w 192375"/>
                <a:gd name="connsiteY18" fmla="*/ 46109 h 124539"/>
                <a:gd name="connsiteX19" fmla="*/ 151089 w 192375"/>
                <a:gd name="connsiteY19" fmla="*/ 34325 h 124539"/>
                <a:gd name="connsiteX20" fmla="*/ 155833 w 192375"/>
                <a:gd name="connsiteY20" fmla="*/ 37835 h 124539"/>
                <a:gd name="connsiteX21" fmla="*/ 155350 w 192375"/>
                <a:gd name="connsiteY21" fmla="*/ 41597 h 12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2375" h="124539">
                  <a:moveTo>
                    <a:pt x="140771" y="124539"/>
                  </a:moveTo>
                  <a:lnTo>
                    <a:pt x="176099" y="124539"/>
                  </a:lnTo>
                  <a:lnTo>
                    <a:pt x="191121" y="38857"/>
                  </a:lnTo>
                  <a:cubicBezTo>
                    <a:pt x="192109" y="33846"/>
                    <a:pt x="192375" y="29102"/>
                    <a:pt x="192375" y="24822"/>
                  </a:cubicBezTo>
                  <a:cubicBezTo>
                    <a:pt x="192375" y="9276"/>
                    <a:pt x="186362" y="0"/>
                    <a:pt x="170086" y="0"/>
                  </a:cubicBezTo>
                  <a:cubicBezTo>
                    <a:pt x="156046" y="0"/>
                    <a:pt x="139271" y="3510"/>
                    <a:pt x="120738" y="14292"/>
                  </a:cubicBezTo>
                  <a:cubicBezTo>
                    <a:pt x="117978" y="5267"/>
                    <a:pt x="111709" y="0"/>
                    <a:pt x="99698" y="0"/>
                  </a:cubicBezTo>
                  <a:cubicBezTo>
                    <a:pt x="85677" y="0"/>
                    <a:pt x="70635" y="4784"/>
                    <a:pt x="51604" y="13788"/>
                  </a:cubicBezTo>
                  <a:lnTo>
                    <a:pt x="51851" y="271"/>
                  </a:lnTo>
                  <a:lnTo>
                    <a:pt x="20789" y="5534"/>
                  </a:lnTo>
                  <a:lnTo>
                    <a:pt x="0" y="124539"/>
                  </a:lnTo>
                  <a:lnTo>
                    <a:pt x="35308" y="124539"/>
                  </a:lnTo>
                  <a:lnTo>
                    <a:pt x="49096" y="45877"/>
                  </a:lnTo>
                  <a:cubicBezTo>
                    <a:pt x="58624" y="40866"/>
                    <a:pt x="74145" y="34325"/>
                    <a:pt x="80661" y="34325"/>
                  </a:cubicBezTo>
                  <a:cubicBezTo>
                    <a:pt x="84171" y="34325"/>
                    <a:pt x="85425" y="35347"/>
                    <a:pt x="85425" y="37835"/>
                  </a:cubicBezTo>
                  <a:cubicBezTo>
                    <a:pt x="85425" y="38837"/>
                    <a:pt x="85174" y="40091"/>
                    <a:pt x="84947" y="41597"/>
                  </a:cubicBezTo>
                  <a:lnTo>
                    <a:pt x="70403" y="124520"/>
                  </a:lnTo>
                  <a:lnTo>
                    <a:pt x="105483" y="124520"/>
                  </a:lnTo>
                  <a:lnTo>
                    <a:pt x="119272" y="46109"/>
                  </a:lnTo>
                  <a:cubicBezTo>
                    <a:pt x="129279" y="40847"/>
                    <a:pt x="144573" y="34325"/>
                    <a:pt x="151089" y="34325"/>
                  </a:cubicBezTo>
                  <a:cubicBezTo>
                    <a:pt x="154599" y="34325"/>
                    <a:pt x="155833" y="35347"/>
                    <a:pt x="155833" y="37835"/>
                  </a:cubicBezTo>
                  <a:cubicBezTo>
                    <a:pt x="155833" y="38837"/>
                    <a:pt x="155601" y="40091"/>
                    <a:pt x="155350" y="41597"/>
                  </a:cubicBezTo>
                  <a:close/>
                </a:path>
              </a:pathLst>
            </a:custGeom>
            <a:solidFill>
              <a:srgbClr val="1A5633"/>
            </a:solidFill>
            <a:ln w="4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sp>
          <p:nvSpPr>
            <p:cNvPr id="24" name="Brīvforma: forma 23">
              <a:extLst>
                <a:ext uri="{FF2B5EF4-FFF2-40B4-BE49-F238E27FC236}">
                  <a16:creationId xmlns:a16="http://schemas.microsoft.com/office/drawing/2014/main" id="{39C6CE9B-5666-40CF-917C-AC615087D6E1}"/>
                </a:ext>
              </a:extLst>
            </p:cNvPr>
            <p:cNvSpPr/>
            <p:nvPr/>
          </p:nvSpPr>
          <p:spPr>
            <a:xfrm>
              <a:off x="2202261" y="1107298"/>
              <a:ext cx="121991" cy="124539"/>
            </a:xfrm>
            <a:custGeom>
              <a:avLst/>
              <a:gdLst>
                <a:gd name="connsiteX0" fmla="*/ 70368 w 121991"/>
                <a:gd name="connsiteY0" fmla="*/ 124539 h 124539"/>
                <a:gd name="connsiteX1" fmla="*/ 105716 w 121991"/>
                <a:gd name="connsiteY1" fmla="*/ 124539 h 124539"/>
                <a:gd name="connsiteX2" fmla="*/ 120738 w 121991"/>
                <a:gd name="connsiteY2" fmla="*/ 38857 h 124539"/>
                <a:gd name="connsiteX3" fmla="*/ 121992 w 121991"/>
                <a:gd name="connsiteY3" fmla="*/ 24822 h 124539"/>
                <a:gd name="connsiteX4" fmla="*/ 99698 w 121991"/>
                <a:gd name="connsiteY4" fmla="*/ 0 h 124539"/>
                <a:gd name="connsiteX5" fmla="*/ 51604 w 121991"/>
                <a:gd name="connsiteY5" fmla="*/ 13788 h 124539"/>
                <a:gd name="connsiteX6" fmla="*/ 51856 w 121991"/>
                <a:gd name="connsiteY6" fmla="*/ 271 h 124539"/>
                <a:gd name="connsiteX7" fmla="*/ 20789 w 121991"/>
                <a:gd name="connsiteY7" fmla="*/ 5534 h 124539"/>
                <a:gd name="connsiteX8" fmla="*/ 0 w 121991"/>
                <a:gd name="connsiteY8" fmla="*/ 124539 h 124539"/>
                <a:gd name="connsiteX9" fmla="*/ 35327 w 121991"/>
                <a:gd name="connsiteY9" fmla="*/ 124539 h 124539"/>
                <a:gd name="connsiteX10" fmla="*/ 49116 w 121991"/>
                <a:gd name="connsiteY10" fmla="*/ 45877 h 124539"/>
                <a:gd name="connsiteX11" fmla="*/ 80667 w 121991"/>
                <a:gd name="connsiteY11" fmla="*/ 34325 h 124539"/>
                <a:gd name="connsiteX12" fmla="*/ 85425 w 121991"/>
                <a:gd name="connsiteY12" fmla="*/ 37835 h 124539"/>
                <a:gd name="connsiteX13" fmla="*/ 84927 w 121991"/>
                <a:gd name="connsiteY13" fmla="*/ 41597 h 12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91" h="124539">
                  <a:moveTo>
                    <a:pt x="70368" y="124539"/>
                  </a:moveTo>
                  <a:lnTo>
                    <a:pt x="105716" y="124539"/>
                  </a:lnTo>
                  <a:lnTo>
                    <a:pt x="120738" y="38857"/>
                  </a:lnTo>
                  <a:cubicBezTo>
                    <a:pt x="121740" y="32573"/>
                    <a:pt x="121992" y="29102"/>
                    <a:pt x="121992" y="24822"/>
                  </a:cubicBezTo>
                  <a:cubicBezTo>
                    <a:pt x="121992" y="9276"/>
                    <a:pt x="115994" y="0"/>
                    <a:pt x="99698" y="0"/>
                  </a:cubicBezTo>
                  <a:cubicBezTo>
                    <a:pt x="85657" y="0"/>
                    <a:pt x="70635" y="4784"/>
                    <a:pt x="51604" y="13788"/>
                  </a:cubicBezTo>
                  <a:lnTo>
                    <a:pt x="51856" y="271"/>
                  </a:lnTo>
                  <a:lnTo>
                    <a:pt x="20789" y="5534"/>
                  </a:lnTo>
                  <a:lnTo>
                    <a:pt x="0" y="124539"/>
                  </a:lnTo>
                  <a:lnTo>
                    <a:pt x="35327" y="124539"/>
                  </a:lnTo>
                  <a:lnTo>
                    <a:pt x="49116" y="45877"/>
                  </a:lnTo>
                  <a:cubicBezTo>
                    <a:pt x="58624" y="40866"/>
                    <a:pt x="74165" y="34325"/>
                    <a:pt x="80667" y="34325"/>
                  </a:cubicBezTo>
                  <a:cubicBezTo>
                    <a:pt x="84177" y="34325"/>
                    <a:pt x="85425" y="35347"/>
                    <a:pt x="85425" y="37835"/>
                  </a:cubicBezTo>
                  <a:cubicBezTo>
                    <a:pt x="85425" y="38837"/>
                    <a:pt x="85179" y="40091"/>
                    <a:pt x="84927" y="41597"/>
                  </a:cubicBezTo>
                  <a:close/>
                </a:path>
              </a:pathLst>
            </a:custGeom>
            <a:solidFill>
              <a:srgbClr val="1A5633"/>
            </a:solidFill>
            <a:ln w="4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sp>
          <p:nvSpPr>
            <p:cNvPr id="25" name="Brīvforma: forma 24">
              <a:extLst>
                <a:ext uri="{FF2B5EF4-FFF2-40B4-BE49-F238E27FC236}">
                  <a16:creationId xmlns:a16="http://schemas.microsoft.com/office/drawing/2014/main" id="{1214CEE1-85CB-419F-8764-4D7302BA766D}"/>
                </a:ext>
              </a:extLst>
            </p:cNvPr>
            <p:cNvSpPr/>
            <p:nvPr/>
          </p:nvSpPr>
          <p:spPr>
            <a:xfrm>
              <a:off x="2334028" y="1053690"/>
              <a:ext cx="66878" cy="178147"/>
            </a:xfrm>
            <a:custGeom>
              <a:avLst/>
              <a:gdLst>
                <a:gd name="connsiteX0" fmla="*/ 24047 w 66878"/>
                <a:gd name="connsiteY0" fmla="*/ 42599 h 178147"/>
                <a:gd name="connsiteX1" fmla="*/ 60130 w 66878"/>
                <a:gd name="connsiteY1" fmla="*/ 37603 h 178147"/>
                <a:gd name="connsiteX2" fmla="*/ 66878 w 66878"/>
                <a:gd name="connsiteY2" fmla="*/ 0 h 178147"/>
                <a:gd name="connsiteX3" fmla="*/ 30549 w 66878"/>
                <a:gd name="connsiteY3" fmla="*/ 5016 h 178147"/>
                <a:gd name="connsiteX4" fmla="*/ 0 w 66878"/>
                <a:gd name="connsiteY4" fmla="*/ 178148 h 178147"/>
                <a:gd name="connsiteX5" fmla="*/ 35313 w 66878"/>
                <a:gd name="connsiteY5" fmla="*/ 178148 h 178147"/>
                <a:gd name="connsiteX6" fmla="*/ 57350 w 66878"/>
                <a:gd name="connsiteY6" fmla="*/ 53880 h 178147"/>
                <a:gd name="connsiteX7" fmla="*/ 21021 w 66878"/>
                <a:gd name="connsiteY7" fmla="*/ 58895 h 17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878" h="178147">
                  <a:moveTo>
                    <a:pt x="24047" y="42599"/>
                  </a:moveTo>
                  <a:lnTo>
                    <a:pt x="60130" y="37603"/>
                  </a:lnTo>
                  <a:lnTo>
                    <a:pt x="66878" y="0"/>
                  </a:lnTo>
                  <a:lnTo>
                    <a:pt x="30549" y="5016"/>
                  </a:lnTo>
                  <a:close/>
                  <a:moveTo>
                    <a:pt x="0" y="178148"/>
                  </a:moveTo>
                  <a:lnTo>
                    <a:pt x="35313" y="178148"/>
                  </a:lnTo>
                  <a:lnTo>
                    <a:pt x="57350" y="53880"/>
                  </a:lnTo>
                  <a:lnTo>
                    <a:pt x="21021" y="58895"/>
                  </a:lnTo>
                  <a:close/>
                </a:path>
              </a:pathLst>
            </a:custGeom>
            <a:solidFill>
              <a:srgbClr val="1A5633"/>
            </a:solidFill>
            <a:ln w="4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sp>
          <p:nvSpPr>
            <p:cNvPr id="26" name="Brīvforma: forma 25">
              <a:extLst>
                <a:ext uri="{FF2B5EF4-FFF2-40B4-BE49-F238E27FC236}">
                  <a16:creationId xmlns:a16="http://schemas.microsoft.com/office/drawing/2014/main" id="{F5978DCF-C724-4A64-A95B-5740467BF589}"/>
                </a:ext>
              </a:extLst>
            </p:cNvPr>
            <p:cNvSpPr/>
            <p:nvPr/>
          </p:nvSpPr>
          <p:spPr>
            <a:xfrm>
              <a:off x="2397880" y="1107279"/>
              <a:ext cx="104249" cy="127047"/>
            </a:xfrm>
            <a:custGeom>
              <a:avLst/>
              <a:gdLst>
                <a:gd name="connsiteX0" fmla="*/ 1501 w 104249"/>
                <a:gd name="connsiteY0" fmla="*/ 80454 h 127047"/>
                <a:gd name="connsiteX1" fmla="*/ 0 w 104249"/>
                <a:gd name="connsiteY1" fmla="*/ 95225 h 127047"/>
                <a:gd name="connsiteX2" fmla="*/ 36078 w 104249"/>
                <a:gd name="connsiteY2" fmla="*/ 127047 h 127047"/>
                <a:gd name="connsiteX3" fmla="*/ 95724 w 104249"/>
                <a:gd name="connsiteY3" fmla="*/ 110247 h 127047"/>
                <a:gd name="connsiteX4" fmla="*/ 88975 w 104249"/>
                <a:gd name="connsiteY4" fmla="*/ 85198 h 127047"/>
                <a:gd name="connsiteX5" fmla="*/ 41133 w 104249"/>
                <a:gd name="connsiteY5" fmla="*/ 98715 h 127047"/>
                <a:gd name="connsiteX6" fmla="*/ 34844 w 104249"/>
                <a:gd name="connsiteY6" fmla="*/ 90214 h 127047"/>
                <a:gd name="connsiteX7" fmla="*/ 36349 w 104249"/>
                <a:gd name="connsiteY7" fmla="*/ 81688 h 127047"/>
                <a:gd name="connsiteX8" fmla="*/ 61922 w 104249"/>
                <a:gd name="connsiteY8" fmla="*/ 74422 h 127047"/>
                <a:gd name="connsiteX9" fmla="*/ 104249 w 104249"/>
                <a:gd name="connsiteY9" fmla="*/ 30568 h 127047"/>
                <a:gd name="connsiteX10" fmla="*/ 63674 w 104249"/>
                <a:gd name="connsiteY10" fmla="*/ 0 h 127047"/>
                <a:gd name="connsiteX11" fmla="*/ 7538 w 104249"/>
                <a:gd name="connsiteY11" fmla="*/ 46090 h 127047"/>
                <a:gd name="connsiteX12" fmla="*/ 57370 w 104249"/>
                <a:gd name="connsiteY12" fmla="*/ 48889 h 127047"/>
                <a:gd name="connsiteX13" fmla="*/ 41345 w 104249"/>
                <a:gd name="connsiteY13" fmla="*/ 53169 h 127047"/>
                <a:gd name="connsiteX14" fmla="*/ 42846 w 104249"/>
                <a:gd name="connsiteY14" fmla="*/ 44643 h 127047"/>
                <a:gd name="connsiteX15" fmla="*/ 61152 w 104249"/>
                <a:gd name="connsiteY15" fmla="*/ 27364 h 127047"/>
                <a:gd name="connsiteX16" fmla="*/ 71430 w 104249"/>
                <a:gd name="connsiteY16" fmla="*/ 34385 h 127047"/>
                <a:gd name="connsiteX17" fmla="*/ 57390 w 104249"/>
                <a:gd name="connsiteY17" fmla="*/ 48908 h 127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4249" h="127047">
                  <a:moveTo>
                    <a:pt x="1501" y="80454"/>
                  </a:moveTo>
                  <a:cubicBezTo>
                    <a:pt x="518" y="85722"/>
                    <a:pt x="0" y="90713"/>
                    <a:pt x="0" y="95225"/>
                  </a:cubicBezTo>
                  <a:cubicBezTo>
                    <a:pt x="0" y="116014"/>
                    <a:pt x="10777" y="127047"/>
                    <a:pt x="36078" y="127047"/>
                  </a:cubicBezTo>
                  <a:cubicBezTo>
                    <a:pt x="57642" y="127047"/>
                    <a:pt x="80933" y="119524"/>
                    <a:pt x="95724" y="110247"/>
                  </a:cubicBezTo>
                  <a:lnTo>
                    <a:pt x="88975" y="85198"/>
                  </a:lnTo>
                  <a:cubicBezTo>
                    <a:pt x="72432" y="92470"/>
                    <a:pt x="53899" y="98715"/>
                    <a:pt x="41133" y="98715"/>
                  </a:cubicBezTo>
                  <a:cubicBezTo>
                    <a:pt x="34597" y="98715"/>
                    <a:pt x="34113" y="94707"/>
                    <a:pt x="34844" y="90214"/>
                  </a:cubicBezTo>
                  <a:lnTo>
                    <a:pt x="36349" y="81688"/>
                  </a:lnTo>
                  <a:cubicBezTo>
                    <a:pt x="46879" y="78914"/>
                    <a:pt x="47131" y="78914"/>
                    <a:pt x="61922" y="74422"/>
                  </a:cubicBezTo>
                  <a:cubicBezTo>
                    <a:pt x="91967" y="65392"/>
                    <a:pt x="104249" y="54383"/>
                    <a:pt x="104249" y="30568"/>
                  </a:cubicBezTo>
                  <a:cubicBezTo>
                    <a:pt x="104249" y="10032"/>
                    <a:pt x="86699" y="0"/>
                    <a:pt x="63674" y="0"/>
                  </a:cubicBezTo>
                  <a:cubicBezTo>
                    <a:pt x="25089" y="0"/>
                    <a:pt x="12554" y="18054"/>
                    <a:pt x="7538" y="46090"/>
                  </a:cubicBezTo>
                  <a:close/>
                  <a:moveTo>
                    <a:pt x="57370" y="48889"/>
                  </a:moveTo>
                  <a:cubicBezTo>
                    <a:pt x="50098" y="51145"/>
                    <a:pt x="47363" y="51643"/>
                    <a:pt x="41345" y="53169"/>
                  </a:cubicBezTo>
                  <a:lnTo>
                    <a:pt x="42846" y="44643"/>
                  </a:lnTo>
                  <a:cubicBezTo>
                    <a:pt x="44604" y="34617"/>
                    <a:pt x="48365" y="27364"/>
                    <a:pt x="61152" y="27364"/>
                  </a:cubicBezTo>
                  <a:cubicBezTo>
                    <a:pt x="67668" y="27364"/>
                    <a:pt x="71430" y="30124"/>
                    <a:pt x="71430" y="34385"/>
                  </a:cubicBezTo>
                  <a:cubicBezTo>
                    <a:pt x="71430" y="41637"/>
                    <a:pt x="66898" y="46149"/>
                    <a:pt x="57390" y="48908"/>
                  </a:cubicBezTo>
                </a:path>
              </a:pathLst>
            </a:custGeom>
            <a:solidFill>
              <a:srgbClr val="1A5633"/>
            </a:solidFill>
            <a:ln w="4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sp>
          <p:nvSpPr>
            <p:cNvPr id="27" name="Brīvforma: forma 26">
              <a:extLst>
                <a:ext uri="{FF2B5EF4-FFF2-40B4-BE49-F238E27FC236}">
                  <a16:creationId xmlns:a16="http://schemas.microsoft.com/office/drawing/2014/main" id="{8F11A6D5-B8DC-4AF4-9485-9CBA3136F0C3}"/>
                </a:ext>
              </a:extLst>
            </p:cNvPr>
            <p:cNvSpPr/>
            <p:nvPr/>
          </p:nvSpPr>
          <p:spPr>
            <a:xfrm>
              <a:off x="2507125" y="1054964"/>
              <a:ext cx="128779" cy="176873"/>
            </a:xfrm>
            <a:custGeom>
              <a:avLst/>
              <a:gdLst>
                <a:gd name="connsiteX0" fmla="*/ 35308 w 128779"/>
                <a:gd name="connsiteY0" fmla="*/ 176874 h 176873"/>
                <a:gd name="connsiteX1" fmla="*/ 45102 w 128779"/>
                <a:gd name="connsiteY1" fmla="*/ 120254 h 176873"/>
                <a:gd name="connsiteX2" fmla="*/ 70403 w 128779"/>
                <a:gd name="connsiteY2" fmla="*/ 176874 h 176873"/>
                <a:gd name="connsiteX3" fmla="*/ 108742 w 128779"/>
                <a:gd name="connsiteY3" fmla="*/ 176874 h 176873"/>
                <a:gd name="connsiteX4" fmla="*/ 79432 w 128779"/>
                <a:gd name="connsiteY4" fmla="*/ 115490 h 176873"/>
                <a:gd name="connsiteX5" fmla="*/ 128780 w 128779"/>
                <a:gd name="connsiteY5" fmla="*/ 57602 h 176873"/>
                <a:gd name="connsiteX6" fmla="*/ 91211 w 128779"/>
                <a:gd name="connsiteY6" fmla="*/ 52083 h 176873"/>
                <a:gd name="connsiteX7" fmla="*/ 46879 w 128779"/>
                <a:gd name="connsiteY7" fmla="*/ 110480 h 176873"/>
                <a:gd name="connsiteX8" fmla="*/ 66394 w 128779"/>
                <a:gd name="connsiteY8" fmla="*/ 0 h 176873"/>
                <a:gd name="connsiteX9" fmla="*/ 30065 w 128779"/>
                <a:gd name="connsiteY9" fmla="*/ 5011 h 176873"/>
                <a:gd name="connsiteX10" fmla="*/ 0 w 128779"/>
                <a:gd name="connsiteY10" fmla="*/ 176874 h 17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779" h="176873">
                  <a:moveTo>
                    <a:pt x="35308" y="176874"/>
                  </a:moveTo>
                  <a:lnTo>
                    <a:pt x="45102" y="120254"/>
                  </a:lnTo>
                  <a:lnTo>
                    <a:pt x="70403" y="176874"/>
                  </a:lnTo>
                  <a:lnTo>
                    <a:pt x="108742" y="176874"/>
                  </a:lnTo>
                  <a:lnTo>
                    <a:pt x="79432" y="115490"/>
                  </a:lnTo>
                  <a:lnTo>
                    <a:pt x="128780" y="57602"/>
                  </a:lnTo>
                  <a:lnTo>
                    <a:pt x="91211" y="52083"/>
                  </a:lnTo>
                  <a:lnTo>
                    <a:pt x="46879" y="110480"/>
                  </a:lnTo>
                  <a:lnTo>
                    <a:pt x="66394" y="0"/>
                  </a:lnTo>
                  <a:lnTo>
                    <a:pt x="30065" y="5011"/>
                  </a:lnTo>
                  <a:lnTo>
                    <a:pt x="0" y="176874"/>
                  </a:lnTo>
                  <a:close/>
                </a:path>
              </a:pathLst>
            </a:custGeom>
            <a:solidFill>
              <a:srgbClr val="1A5633"/>
            </a:solidFill>
            <a:ln w="4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sp>
          <p:nvSpPr>
            <p:cNvPr id="28" name="Brīvforma: forma 27">
              <a:extLst>
                <a:ext uri="{FF2B5EF4-FFF2-40B4-BE49-F238E27FC236}">
                  <a16:creationId xmlns:a16="http://schemas.microsoft.com/office/drawing/2014/main" id="{11F49360-99F5-40ED-A205-E85327AE0E87}"/>
                </a:ext>
              </a:extLst>
            </p:cNvPr>
            <p:cNvSpPr/>
            <p:nvPr/>
          </p:nvSpPr>
          <p:spPr>
            <a:xfrm>
              <a:off x="2628150" y="1107358"/>
              <a:ext cx="96439" cy="127007"/>
            </a:xfrm>
            <a:custGeom>
              <a:avLst/>
              <a:gdLst>
                <a:gd name="connsiteX0" fmla="*/ 37815 w 96439"/>
                <a:gd name="connsiteY0" fmla="*/ 126988 h 127007"/>
                <a:gd name="connsiteX1" fmla="*/ 87415 w 96439"/>
                <a:gd name="connsiteY1" fmla="*/ 88397 h 127007"/>
                <a:gd name="connsiteX2" fmla="*/ 58624 w 96439"/>
                <a:gd name="connsiteY2" fmla="*/ 48829 h 127007"/>
                <a:gd name="connsiteX3" fmla="*/ 46593 w 96439"/>
                <a:gd name="connsiteY3" fmla="*/ 35559 h 127007"/>
                <a:gd name="connsiteX4" fmla="*/ 59858 w 96439"/>
                <a:gd name="connsiteY4" fmla="*/ 27789 h 127007"/>
                <a:gd name="connsiteX5" fmla="*/ 90673 w 96439"/>
                <a:gd name="connsiteY5" fmla="*/ 32321 h 127007"/>
                <a:gd name="connsiteX6" fmla="*/ 96439 w 96439"/>
                <a:gd name="connsiteY6" fmla="*/ 5746 h 127007"/>
                <a:gd name="connsiteX7" fmla="*/ 60110 w 96439"/>
                <a:gd name="connsiteY7" fmla="*/ 0 h 127007"/>
                <a:gd name="connsiteX8" fmla="*/ 13769 w 96439"/>
                <a:gd name="connsiteY8" fmla="*/ 33303 h 127007"/>
                <a:gd name="connsiteX9" fmla="*/ 37065 w 96439"/>
                <a:gd name="connsiteY9" fmla="*/ 74150 h 127007"/>
                <a:gd name="connsiteX10" fmla="*/ 53361 w 96439"/>
                <a:gd name="connsiteY10" fmla="*/ 89923 h 127007"/>
                <a:gd name="connsiteX11" fmla="*/ 39844 w 96439"/>
                <a:gd name="connsiteY11" fmla="*/ 99199 h 127007"/>
                <a:gd name="connsiteX12" fmla="*/ 6768 w 96439"/>
                <a:gd name="connsiteY12" fmla="*/ 92949 h 127007"/>
                <a:gd name="connsiteX13" fmla="*/ 0 w 96439"/>
                <a:gd name="connsiteY13" fmla="*/ 119000 h 127007"/>
                <a:gd name="connsiteX14" fmla="*/ 37835 w 96439"/>
                <a:gd name="connsiteY14" fmla="*/ 127008 h 127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6439" h="127007">
                  <a:moveTo>
                    <a:pt x="37815" y="126988"/>
                  </a:moveTo>
                  <a:cubicBezTo>
                    <a:pt x="74382" y="126988"/>
                    <a:pt x="82404" y="115954"/>
                    <a:pt x="87415" y="88397"/>
                  </a:cubicBezTo>
                  <a:cubicBezTo>
                    <a:pt x="90925" y="69095"/>
                    <a:pt x="86665" y="63852"/>
                    <a:pt x="58624" y="48829"/>
                  </a:cubicBezTo>
                  <a:cubicBezTo>
                    <a:pt x="46864" y="42560"/>
                    <a:pt x="45591" y="41326"/>
                    <a:pt x="46593" y="35559"/>
                  </a:cubicBezTo>
                  <a:cubicBezTo>
                    <a:pt x="47847" y="29043"/>
                    <a:pt x="49333" y="27789"/>
                    <a:pt x="59858" y="27789"/>
                  </a:cubicBezTo>
                  <a:cubicBezTo>
                    <a:pt x="68384" y="27789"/>
                    <a:pt x="81649" y="29793"/>
                    <a:pt x="90673" y="32321"/>
                  </a:cubicBezTo>
                  <a:lnTo>
                    <a:pt x="96439" y="5746"/>
                  </a:lnTo>
                  <a:cubicBezTo>
                    <a:pt x="86413" y="2488"/>
                    <a:pt x="71642" y="0"/>
                    <a:pt x="60110" y="0"/>
                  </a:cubicBezTo>
                  <a:cubicBezTo>
                    <a:pt x="26268" y="0"/>
                    <a:pt x="18513" y="7020"/>
                    <a:pt x="13769" y="33303"/>
                  </a:cubicBezTo>
                  <a:cubicBezTo>
                    <a:pt x="10530" y="51604"/>
                    <a:pt x="11512" y="60608"/>
                    <a:pt x="37065" y="74150"/>
                  </a:cubicBezTo>
                  <a:cubicBezTo>
                    <a:pt x="50853" y="81397"/>
                    <a:pt x="54344" y="84389"/>
                    <a:pt x="53361" y="89923"/>
                  </a:cubicBezTo>
                  <a:cubicBezTo>
                    <a:pt x="52359" y="95689"/>
                    <a:pt x="51604" y="99199"/>
                    <a:pt x="39844" y="99199"/>
                  </a:cubicBezTo>
                  <a:cubicBezTo>
                    <a:pt x="26555" y="99199"/>
                    <a:pt x="16025" y="96188"/>
                    <a:pt x="6768" y="92949"/>
                  </a:cubicBezTo>
                  <a:lnTo>
                    <a:pt x="0" y="119000"/>
                  </a:lnTo>
                  <a:cubicBezTo>
                    <a:pt x="10762" y="123764"/>
                    <a:pt x="26535" y="127008"/>
                    <a:pt x="37835" y="127008"/>
                  </a:cubicBezTo>
                </a:path>
              </a:pathLst>
            </a:custGeom>
            <a:solidFill>
              <a:srgbClr val="1A5633"/>
            </a:solidFill>
            <a:ln w="4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sp>
          <p:nvSpPr>
            <p:cNvPr id="29" name="Brīvforma: forma 28">
              <a:extLst>
                <a:ext uri="{FF2B5EF4-FFF2-40B4-BE49-F238E27FC236}">
                  <a16:creationId xmlns:a16="http://schemas.microsoft.com/office/drawing/2014/main" id="{47E4751C-3168-4C97-92CE-1C3C32C958E6}"/>
                </a:ext>
              </a:extLst>
            </p:cNvPr>
            <p:cNvSpPr/>
            <p:nvPr/>
          </p:nvSpPr>
          <p:spPr>
            <a:xfrm>
              <a:off x="1644408" y="1062887"/>
              <a:ext cx="54612" cy="38491"/>
            </a:xfrm>
            <a:custGeom>
              <a:avLst/>
              <a:gdLst>
                <a:gd name="connsiteX0" fmla="*/ 20653 w 54612"/>
                <a:gd name="connsiteY0" fmla="*/ 38492 h 38491"/>
                <a:gd name="connsiteX1" fmla="*/ 0 w 54612"/>
                <a:gd name="connsiteY1" fmla="*/ 6077 h 38491"/>
                <a:gd name="connsiteX2" fmla="*/ 15042 w 54612"/>
                <a:gd name="connsiteY2" fmla="*/ 311 h 38491"/>
                <a:gd name="connsiteX3" fmla="*/ 25012 w 54612"/>
                <a:gd name="connsiteY3" fmla="*/ 16800 h 38491"/>
                <a:gd name="connsiteX4" fmla="*/ 42252 w 54612"/>
                <a:gd name="connsiteY4" fmla="*/ 0 h 38491"/>
                <a:gd name="connsiteX5" fmla="*/ 54613 w 54612"/>
                <a:gd name="connsiteY5" fmla="*/ 5514 h 3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12" h="38491">
                  <a:moveTo>
                    <a:pt x="20653" y="38492"/>
                  </a:moveTo>
                  <a:lnTo>
                    <a:pt x="0" y="6077"/>
                  </a:lnTo>
                  <a:lnTo>
                    <a:pt x="15042" y="311"/>
                  </a:lnTo>
                  <a:lnTo>
                    <a:pt x="25012" y="16800"/>
                  </a:lnTo>
                  <a:lnTo>
                    <a:pt x="42252" y="0"/>
                  </a:lnTo>
                  <a:lnTo>
                    <a:pt x="54613" y="5514"/>
                  </a:lnTo>
                  <a:close/>
                </a:path>
              </a:pathLst>
            </a:custGeom>
            <a:solidFill>
              <a:srgbClr val="1A5633"/>
            </a:solidFill>
            <a:ln w="4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1057612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E2BA7-C922-44CF-A3EB-04778027C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Nākotnes mērķi / iesāktie projekti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730E96-4E8A-9F56-0AD8-0D633D394DCD}"/>
              </a:ext>
            </a:extLst>
          </p:cNvPr>
          <p:cNvSpPr txBox="1"/>
          <p:nvPr/>
        </p:nvSpPr>
        <p:spPr>
          <a:xfrm>
            <a:off x="1097927" y="1714477"/>
            <a:ext cx="9996145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 rtl="0" fontAlgn="base">
              <a:buAutoNum type="arabicPeriod"/>
            </a:pPr>
            <a:r>
              <a:rPr lang="lv-LV" sz="2400" dirty="0">
                <a:solidFill>
                  <a:srgbClr val="1A5732"/>
                </a:solidFill>
                <a:latin typeface="Century Gothic" panose="020B0502020202020204" pitchFamily="34" charset="0"/>
              </a:rPr>
              <a:t>Biedru portāls un mobilā lietotne.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lv-LV" sz="2400" b="0" i="0" u="none" strike="noStrike" dirty="0">
                <a:solidFill>
                  <a:srgbClr val="1A5732"/>
                </a:solidFill>
                <a:effectLst/>
                <a:latin typeface="Century Gothic" panose="020B0502020202020204" pitchFamily="34" charset="0"/>
              </a:rPr>
              <a:t>Mežsaimnieciskie ieteikumi</a:t>
            </a:r>
            <a:endParaRPr lang="en-US" sz="2400" b="0" i="0" dirty="0">
              <a:solidFill>
                <a:srgbClr val="1A5732"/>
              </a:solidFill>
              <a:effectLst/>
              <a:latin typeface="Segoe UI" panose="020B0502040204020203" pitchFamily="34" charset="0"/>
            </a:endParaRP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lv-LV" sz="2400" b="0" i="0" u="none" strike="noStrike" dirty="0">
                <a:solidFill>
                  <a:srgbClr val="1A5732"/>
                </a:solidFill>
                <a:effectLst/>
                <a:latin typeface="Century Gothic" panose="020B0502020202020204" pitchFamily="34" charset="0"/>
              </a:rPr>
              <a:t>Cenas un statistika</a:t>
            </a:r>
            <a:endParaRPr lang="en-US" sz="2400" b="0" i="0" dirty="0">
              <a:solidFill>
                <a:srgbClr val="1A5732"/>
              </a:solidFill>
              <a:effectLst/>
              <a:latin typeface="Segoe UI" panose="020B0502040204020203" pitchFamily="34" charset="0"/>
            </a:endParaRP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lv-LV" sz="2400" b="0" i="0" u="none" strike="noStrike" dirty="0">
                <a:solidFill>
                  <a:srgbClr val="1A5732"/>
                </a:solidFill>
                <a:effectLst/>
                <a:latin typeface="Century Gothic" panose="020B0502020202020204" pitchFamily="34" charset="0"/>
              </a:rPr>
              <a:t>Pasūtīto darbu statuss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endParaRPr lang="en-US" sz="1400" b="0" i="0" dirty="0">
              <a:solidFill>
                <a:srgbClr val="1A5732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lv-LV" sz="2400" dirty="0">
                <a:solidFill>
                  <a:srgbClr val="1A5732"/>
                </a:solidFill>
                <a:latin typeface="Century Gothic" panose="020B0502020202020204" pitchFamily="34" charset="0"/>
              </a:rPr>
              <a:t>2</a:t>
            </a:r>
            <a:r>
              <a:rPr lang="lv-LV" sz="2400" b="0" i="0" u="none" strike="noStrike" dirty="0">
                <a:solidFill>
                  <a:srgbClr val="1A5732"/>
                </a:solidFill>
                <a:effectLst/>
                <a:latin typeface="Century Gothic" panose="020B0502020202020204" pitchFamily="34" charset="0"/>
              </a:rPr>
              <a:t>. </a:t>
            </a:r>
            <a:r>
              <a:rPr lang="lv-LV" sz="2400" dirty="0">
                <a:solidFill>
                  <a:srgbClr val="1A5732"/>
                </a:solidFill>
                <a:latin typeface="Century Gothic" panose="020B0502020202020204" pitchFamily="34" charset="0"/>
              </a:rPr>
              <a:t>ES apmaksātas konsultācijas Jūsu mežā.</a:t>
            </a:r>
          </a:p>
          <a:p>
            <a:pPr algn="l" rtl="0" fontAlgn="base"/>
            <a:endParaRPr lang="lv-LV" sz="1400" dirty="0">
              <a:solidFill>
                <a:srgbClr val="1A5732"/>
              </a:solidFill>
              <a:latin typeface="Century Gothic" panose="020B0502020202020204" pitchFamily="34" charset="0"/>
            </a:endParaRPr>
          </a:p>
          <a:p>
            <a:pPr algn="l" rtl="0" fontAlgn="base"/>
            <a:r>
              <a:rPr lang="lv-LV" sz="2400" dirty="0">
                <a:solidFill>
                  <a:srgbClr val="1A5732"/>
                </a:solidFill>
                <a:latin typeface="Century Gothic" panose="020B0502020202020204" pitchFamily="34" charset="0"/>
              </a:rPr>
              <a:t>3. «Mazā tehnika» krājas kopšanas cirtēm.</a:t>
            </a:r>
          </a:p>
          <a:p>
            <a:pPr algn="l" rtl="0" fontAlgn="base"/>
            <a:endParaRPr lang="lv-LV" sz="1400" dirty="0">
              <a:solidFill>
                <a:srgbClr val="1A5732"/>
              </a:solidFill>
              <a:latin typeface="Century Gothic" panose="020B0502020202020204" pitchFamily="34" charset="0"/>
            </a:endParaRPr>
          </a:p>
          <a:p>
            <a:pPr algn="l" rtl="0" fontAlgn="base"/>
            <a:r>
              <a:rPr lang="lv-LV" sz="2400" dirty="0">
                <a:solidFill>
                  <a:srgbClr val="1A5732"/>
                </a:solidFill>
                <a:latin typeface="Century Gothic" panose="020B0502020202020204" pitchFamily="34" charset="0"/>
              </a:rPr>
              <a:t>4. 10 000 biedri meža kooperatīvos līdz 2030. gadam.</a:t>
            </a:r>
          </a:p>
          <a:p>
            <a:pPr algn="l" rtl="0" fontAlgn="base"/>
            <a:endParaRPr lang="en-US" sz="1400" b="0" i="0" dirty="0">
              <a:solidFill>
                <a:srgbClr val="1A5732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lv-LV" sz="2400" dirty="0">
                <a:solidFill>
                  <a:srgbClr val="1A5732"/>
                </a:solidFill>
                <a:latin typeface="Century Gothic" panose="020B0502020202020204" pitchFamily="34" charset="0"/>
              </a:rPr>
              <a:t>5. Radīt papildu pievienoto vērtību caur savu kokapstrādes ražotni</a:t>
            </a:r>
            <a:endParaRPr lang="en-US" sz="2400" b="0" i="0" dirty="0">
              <a:solidFill>
                <a:srgbClr val="1A5732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449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BDAC4-BCFB-42F6-BA9A-039BB65BF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90" y="1540759"/>
            <a:ext cx="5448300" cy="1240966"/>
          </a:xfrm>
        </p:spPr>
        <p:txBody>
          <a:bodyPr>
            <a:noAutofit/>
          </a:bodyPr>
          <a:lstStyle/>
          <a:p>
            <a:pPr algn="ctr"/>
            <a:r>
              <a:rPr lang="lv-LV" sz="2800" dirty="0"/>
              <a:t>Mana personīgā pieredze</a:t>
            </a:r>
            <a:endParaRPr lang="en-US" sz="2800" dirty="0"/>
          </a:p>
        </p:txBody>
      </p:sp>
      <p:pic>
        <p:nvPicPr>
          <p:cNvPr id="7" name="Picture Placeholder 6" descr="A picture containing trees, outdoor, forest, nature, mist">
            <a:extLst>
              <a:ext uri="{FF2B5EF4-FFF2-40B4-BE49-F238E27FC236}">
                <a16:creationId xmlns:a16="http://schemas.microsoft.com/office/drawing/2014/main" id="{67622E7C-99A9-46F7-8DC6-CB21DE6130A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" r="36"/>
          <a:stretch/>
        </p:blipFill>
        <p:spPr>
          <a:xfrm>
            <a:off x="6748272" y="501650"/>
            <a:ext cx="4809744" cy="2606040"/>
          </a:xfrm>
        </p:spPr>
      </p:pic>
      <p:pic>
        <p:nvPicPr>
          <p:cNvPr id="9" name="Picture Placeholder 8" descr="A close up of a green tree branch with a baby pine cone">
            <a:extLst>
              <a:ext uri="{FF2B5EF4-FFF2-40B4-BE49-F238E27FC236}">
                <a16:creationId xmlns:a16="http://schemas.microsoft.com/office/drawing/2014/main" id="{43702E36-1B89-4AF5-B77B-B83BE9FCC95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" b="60"/>
          <a:stretch/>
        </p:blipFill>
        <p:spPr>
          <a:xfrm>
            <a:off x="6748272" y="3272481"/>
            <a:ext cx="4809744" cy="260604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2E968C-DBA1-4556-BAA7-BFDC4A87349D}"/>
              </a:ext>
            </a:extLst>
          </p:cNvPr>
          <p:cNvSpPr txBox="1"/>
          <p:nvPr/>
        </p:nvSpPr>
        <p:spPr>
          <a:xfrm>
            <a:off x="199901" y="2455409"/>
            <a:ext cx="6417030" cy="2803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lv-LV" sz="2000" dirty="0"/>
              <a:t>Mantots mežs pirms 11 gadiem.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lv-LV" sz="2000" dirty="0"/>
              <a:t>Tajā brīdī zāģētāji stāvēja rindā, bet finanses nesakrīt ar vārdiem.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lv-LV" sz="2000" dirty="0"/>
              <a:t>Ir svarīgi mācīties, bet mežs jāuztic profesionāļiem.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lv-LV" sz="2000" dirty="0"/>
              <a:t>Mans princips – ko paņēmi, to atliec vietā.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57174C-283A-E95B-C53C-32C5CEE83773}"/>
              </a:ext>
            </a:extLst>
          </p:cNvPr>
          <p:cNvSpPr txBox="1"/>
          <p:nvPr/>
        </p:nvSpPr>
        <p:spPr>
          <a:xfrm>
            <a:off x="3813846" y="671700"/>
            <a:ext cx="51829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/>
              <a:t>Māris Dreija</a:t>
            </a:r>
          </a:p>
          <a:p>
            <a:r>
              <a:rPr lang="lv-LV" sz="1400" dirty="0"/>
              <a:t>Valdes priekšsēdētājs</a:t>
            </a:r>
          </a:p>
        </p:txBody>
      </p:sp>
      <p:pic>
        <p:nvPicPr>
          <p:cNvPr id="10" name="Picture Placeholder 14" descr="A close up of leaves with water droplets ">
            <a:extLst>
              <a:ext uri="{FF2B5EF4-FFF2-40B4-BE49-F238E27FC236}">
                <a16:creationId xmlns:a16="http://schemas.microsoft.com/office/drawing/2014/main" id="{FFF59525-0F90-1982-EB84-985E67447B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/>
        </p:blipFill>
        <p:spPr>
          <a:xfrm>
            <a:off x="6748272" y="3272481"/>
            <a:ext cx="4809744" cy="2616738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</p:pic>
      <p:pic>
        <p:nvPicPr>
          <p:cNvPr id="11" name="Picture Placeholder 16" descr="A close up of a green tree branch">
            <a:extLst>
              <a:ext uri="{FF2B5EF4-FFF2-40B4-BE49-F238E27FC236}">
                <a16:creationId xmlns:a16="http://schemas.microsoft.com/office/drawing/2014/main" id="{E032609F-4A0A-5CE8-8C84-8AC565A3A1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" r="48"/>
          <a:stretch/>
        </p:blipFill>
        <p:spPr>
          <a:xfrm>
            <a:off x="6748272" y="492606"/>
            <a:ext cx="4809744" cy="2606040"/>
          </a:xfrm>
          <a:prstGeom prst="rect">
            <a:avLst/>
          </a:prstGeom>
        </p:spPr>
      </p:pic>
      <p:pic>
        <p:nvPicPr>
          <p:cNvPr id="4" name="Attēls 5" descr="Attēls, kurā ir iekštelpa, persona&#10;&#10;Apraksts ģenerēts automātiski">
            <a:extLst>
              <a:ext uri="{FF2B5EF4-FFF2-40B4-BE49-F238E27FC236}">
                <a16:creationId xmlns:a16="http://schemas.microsoft.com/office/drawing/2014/main" id="{877CD62B-4CA4-0629-1288-973B0731AA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0197" y="358994"/>
            <a:ext cx="1240967" cy="124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48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CE88BB9-5E8A-474F-B7C0-BC6738C2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1622" y="657953"/>
            <a:ext cx="2990669" cy="899783"/>
          </a:xfrm>
        </p:spPr>
        <p:txBody>
          <a:bodyPr/>
          <a:lstStyle/>
          <a:p>
            <a:r>
              <a:rPr lang="lv-LV" dirty="0"/>
              <a:t>PIEREDZE </a:t>
            </a:r>
            <a:r>
              <a:rPr lang="lv-LV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CF4701-5E9E-AA71-8247-2DDA3D1197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17" b="50188"/>
          <a:stretch/>
        </p:blipFill>
        <p:spPr>
          <a:xfrm>
            <a:off x="2740584" y="1647568"/>
            <a:ext cx="7098010" cy="4097491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A84B8E2-5154-0E01-C5BB-FD62F3206C70}"/>
              </a:ext>
            </a:extLst>
          </p:cNvPr>
          <p:cNvCxnSpPr>
            <a:cxnSpLocks/>
          </p:cNvCxnSpPr>
          <p:nvPr/>
        </p:nvCxnSpPr>
        <p:spPr>
          <a:xfrm flipH="1">
            <a:off x="7315200" y="1281377"/>
            <a:ext cx="2710249" cy="1008742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C93DF6B-AACD-9D57-20E1-C564738AB51C}"/>
              </a:ext>
            </a:extLst>
          </p:cNvPr>
          <p:cNvCxnSpPr>
            <a:cxnSpLocks/>
          </p:cNvCxnSpPr>
          <p:nvPr/>
        </p:nvCxnSpPr>
        <p:spPr>
          <a:xfrm flipV="1">
            <a:off x="2545492" y="4242486"/>
            <a:ext cx="1556951" cy="164757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328AF90-87D9-50E8-89DB-B114745C9A4E}"/>
              </a:ext>
            </a:extLst>
          </p:cNvPr>
          <p:cNvCxnSpPr>
            <a:cxnSpLocks/>
          </p:cNvCxnSpPr>
          <p:nvPr/>
        </p:nvCxnSpPr>
        <p:spPr>
          <a:xfrm flipH="1" flipV="1">
            <a:off x="8737685" y="5038105"/>
            <a:ext cx="1543137" cy="538517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3CB7DEA-CD80-4DBD-F010-34E7668094E0}"/>
              </a:ext>
            </a:extLst>
          </p:cNvPr>
          <p:cNvSpPr txBox="1"/>
          <p:nvPr/>
        </p:nvSpPr>
        <p:spPr>
          <a:xfrm>
            <a:off x="9665900" y="720019"/>
            <a:ext cx="2345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dirty="0"/>
              <a:t>Mistiskā kontaktu lādīte </a:t>
            </a:r>
            <a:r>
              <a:rPr lang="lv-LV" sz="2000" dirty="0">
                <a:sym typeface="Wingdings" panose="05000000000000000000" pitchFamily="2" charset="2"/>
              </a:rPr>
              <a:t></a:t>
            </a:r>
            <a:endParaRPr lang="lv-LV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57B86D-687F-16A5-BA07-70CAC2BA10CD}"/>
              </a:ext>
            </a:extLst>
          </p:cNvPr>
          <p:cNvSpPr txBox="1"/>
          <p:nvPr/>
        </p:nvSpPr>
        <p:spPr>
          <a:xfrm>
            <a:off x="10025449" y="5068791"/>
            <a:ext cx="2345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dirty="0"/>
              <a:t>Kopt mežu viņiem nebija aktuāli </a:t>
            </a:r>
            <a:r>
              <a:rPr lang="lv-LV" sz="2000" dirty="0">
                <a:sym typeface="Wingdings" panose="05000000000000000000" pitchFamily="2" charset="2"/>
              </a:rPr>
              <a:t></a:t>
            </a:r>
            <a:endParaRPr lang="lv-LV" sz="2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6100A2A-B705-F200-A3FC-3D483A685417}"/>
              </a:ext>
            </a:extLst>
          </p:cNvPr>
          <p:cNvSpPr txBox="1"/>
          <p:nvPr/>
        </p:nvSpPr>
        <p:spPr>
          <a:xfrm>
            <a:off x="27630" y="2948280"/>
            <a:ext cx="27567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err="1"/>
              <a:t>Nodastoja</a:t>
            </a:r>
            <a:r>
              <a:rPr lang="lv-LV" dirty="0"/>
              <a:t> nogabalus, kur bija ciršanas apliecinājumi un visus pārējos nogabalus, kur vecums virs 60 gadiem.</a:t>
            </a:r>
          </a:p>
          <a:p>
            <a:pPr algn="ctr"/>
            <a:r>
              <a:rPr lang="lv-LV" dirty="0"/>
              <a:t>«</a:t>
            </a:r>
            <a:r>
              <a:rPr lang="lv-LV" dirty="0" err="1"/>
              <a:t>dastoja</a:t>
            </a:r>
            <a:r>
              <a:rPr lang="lv-LV" dirty="0"/>
              <a:t> visu kas ņemams…»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A1B60E2-3D1E-D95B-7402-99F1661E4938}"/>
              </a:ext>
            </a:extLst>
          </p:cNvPr>
          <p:cNvSpPr txBox="1"/>
          <p:nvPr/>
        </p:nvSpPr>
        <p:spPr>
          <a:xfrm>
            <a:off x="3674077" y="6002469"/>
            <a:ext cx="5231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dirty="0"/>
              <a:t>Mežā mētājās arī mani ciršanas apliecinājumi….</a:t>
            </a:r>
          </a:p>
        </p:txBody>
      </p:sp>
    </p:spTree>
    <p:extLst>
      <p:ext uri="{BB962C8B-B14F-4D97-AF65-F5344CB8AC3E}">
        <p14:creationId xmlns:p14="http://schemas.microsoft.com/office/powerpoint/2010/main" val="1187907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FE449-E96C-4E0E-A449-9E0701A90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Paldies!</a:t>
            </a:r>
            <a:endParaRPr lang="en-US"/>
          </a:p>
        </p:txBody>
      </p:sp>
      <p:sp>
        <p:nvSpPr>
          <p:cNvPr id="41" name="Date Placeholder 40">
            <a:extLst>
              <a:ext uri="{FF2B5EF4-FFF2-40B4-BE49-F238E27FC236}">
                <a16:creationId xmlns:a16="http://schemas.microsoft.com/office/drawing/2014/main" id="{1AA0E395-EB95-4646-A4B3-EAB7C68D0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</a:t>
            </a:r>
            <a:r>
              <a:rPr lang="lv-LV"/>
              <a:t>22</a:t>
            </a:r>
            <a:endParaRPr lang="en-US"/>
          </a:p>
        </p:txBody>
      </p:sp>
      <p:pic>
        <p:nvPicPr>
          <p:cNvPr id="16" name="Picture Placeholder 5" descr="forest">
            <a:extLst>
              <a:ext uri="{FF2B5EF4-FFF2-40B4-BE49-F238E27FC236}">
                <a16:creationId xmlns:a16="http://schemas.microsoft.com/office/drawing/2014/main" id="{474772FB-EF5F-44F3-8C06-F39CA59EF5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4" r="17224"/>
          <a:stretch/>
        </p:blipFill>
        <p:spPr/>
      </p:pic>
      <p:grpSp>
        <p:nvGrpSpPr>
          <p:cNvPr id="7" name="Grupa 6">
            <a:extLst>
              <a:ext uri="{FF2B5EF4-FFF2-40B4-BE49-F238E27FC236}">
                <a16:creationId xmlns:a16="http://schemas.microsoft.com/office/drawing/2014/main" id="{99007456-F1BD-4797-8E32-2945C40C4DA2}"/>
              </a:ext>
            </a:extLst>
          </p:cNvPr>
          <p:cNvGrpSpPr/>
          <p:nvPr/>
        </p:nvGrpSpPr>
        <p:grpSpPr>
          <a:xfrm>
            <a:off x="1295919" y="2704264"/>
            <a:ext cx="2048440" cy="1171429"/>
            <a:chOff x="1291855" y="415036"/>
            <a:chExt cx="1432734" cy="819329"/>
          </a:xfrm>
        </p:grpSpPr>
        <p:sp>
          <p:nvSpPr>
            <p:cNvPr id="8" name="Brīvforma: forma 7">
              <a:extLst>
                <a:ext uri="{FF2B5EF4-FFF2-40B4-BE49-F238E27FC236}">
                  <a16:creationId xmlns:a16="http://schemas.microsoft.com/office/drawing/2014/main" id="{AF069401-1875-4A0E-B078-0191255911B2}"/>
                </a:ext>
              </a:extLst>
            </p:cNvPr>
            <p:cNvSpPr/>
            <p:nvPr/>
          </p:nvSpPr>
          <p:spPr>
            <a:xfrm>
              <a:off x="1684268" y="415036"/>
              <a:ext cx="316243" cy="528426"/>
            </a:xfrm>
            <a:custGeom>
              <a:avLst/>
              <a:gdLst>
                <a:gd name="connsiteX0" fmla="*/ 198724 w 316243"/>
                <a:gd name="connsiteY0" fmla="*/ 0 h 528426"/>
                <a:gd name="connsiteX1" fmla="*/ 0 w 316243"/>
                <a:gd name="connsiteY1" fmla="*/ 528426 h 528426"/>
                <a:gd name="connsiteX2" fmla="*/ 127141 w 316243"/>
                <a:gd name="connsiteY2" fmla="*/ 528426 h 528426"/>
                <a:gd name="connsiteX3" fmla="*/ 98562 w 316243"/>
                <a:gd name="connsiteY3" fmla="*/ 420163 h 528426"/>
                <a:gd name="connsiteX4" fmla="*/ 316243 w 316243"/>
                <a:gd name="connsiteY4" fmla="*/ 203448 h 52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243" h="528426">
                  <a:moveTo>
                    <a:pt x="198724" y="0"/>
                  </a:moveTo>
                  <a:lnTo>
                    <a:pt x="0" y="528426"/>
                  </a:lnTo>
                  <a:lnTo>
                    <a:pt x="127141" y="528426"/>
                  </a:lnTo>
                  <a:cubicBezTo>
                    <a:pt x="108821" y="496624"/>
                    <a:pt x="98562" y="459465"/>
                    <a:pt x="98562" y="420163"/>
                  </a:cubicBezTo>
                  <a:cubicBezTo>
                    <a:pt x="98562" y="300409"/>
                    <a:pt x="196255" y="203448"/>
                    <a:pt x="316243" y="203448"/>
                  </a:cubicBezTo>
                  <a:close/>
                </a:path>
              </a:pathLst>
            </a:custGeom>
            <a:solidFill>
              <a:srgbClr val="1A5633"/>
            </a:solidFill>
            <a:ln w="4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sp>
          <p:nvSpPr>
            <p:cNvPr id="9" name="Brīvforma: forma 8">
              <a:extLst>
                <a:ext uri="{FF2B5EF4-FFF2-40B4-BE49-F238E27FC236}">
                  <a16:creationId xmlns:a16="http://schemas.microsoft.com/office/drawing/2014/main" id="{A2AC99FB-59A5-48EF-9460-674571E2E645}"/>
                </a:ext>
              </a:extLst>
            </p:cNvPr>
            <p:cNvSpPr/>
            <p:nvPr/>
          </p:nvSpPr>
          <p:spPr>
            <a:xfrm>
              <a:off x="2000738" y="465677"/>
              <a:ext cx="323184" cy="478190"/>
            </a:xfrm>
            <a:custGeom>
              <a:avLst/>
              <a:gdLst>
                <a:gd name="connsiteX0" fmla="*/ 186362 w 323184"/>
                <a:gd name="connsiteY0" fmla="*/ 478191 h 478190"/>
                <a:gd name="connsiteX1" fmla="*/ 215563 w 323184"/>
                <a:gd name="connsiteY1" fmla="*/ 369543 h 478190"/>
                <a:gd name="connsiteX2" fmla="*/ 0 w 323184"/>
                <a:gd name="connsiteY2" fmla="*/ 152847 h 478190"/>
                <a:gd name="connsiteX3" fmla="*/ 83698 w 323184"/>
                <a:gd name="connsiteY3" fmla="*/ 0 h 478190"/>
                <a:gd name="connsiteX4" fmla="*/ 323184 w 323184"/>
                <a:gd name="connsiteY4" fmla="*/ 477243 h 47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184" h="478190">
                  <a:moveTo>
                    <a:pt x="186362" y="478191"/>
                  </a:moveTo>
                  <a:cubicBezTo>
                    <a:pt x="204915" y="446215"/>
                    <a:pt x="215563" y="409116"/>
                    <a:pt x="215563" y="369543"/>
                  </a:cubicBezTo>
                  <a:cubicBezTo>
                    <a:pt x="215563" y="249788"/>
                    <a:pt x="119988" y="152847"/>
                    <a:pt x="0" y="152847"/>
                  </a:cubicBezTo>
                  <a:lnTo>
                    <a:pt x="83698" y="0"/>
                  </a:lnTo>
                  <a:lnTo>
                    <a:pt x="323184" y="477243"/>
                  </a:lnTo>
                  <a:close/>
                </a:path>
              </a:pathLst>
            </a:custGeom>
            <a:solidFill>
              <a:srgbClr val="1A5633"/>
            </a:solidFill>
            <a:ln w="4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sp>
          <p:nvSpPr>
            <p:cNvPr id="11" name="Brīvforma: forma 10">
              <a:extLst>
                <a:ext uri="{FF2B5EF4-FFF2-40B4-BE49-F238E27FC236}">
                  <a16:creationId xmlns:a16="http://schemas.microsoft.com/office/drawing/2014/main" id="{A2EC3C9C-46C8-4C4E-AB02-9A304674F5CC}"/>
                </a:ext>
              </a:extLst>
            </p:cNvPr>
            <p:cNvSpPr/>
            <p:nvPr/>
          </p:nvSpPr>
          <p:spPr>
            <a:xfrm>
              <a:off x="1812737" y="618600"/>
              <a:ext cx="373765" cy="324862"/>
            </a:xfrm>
            <a:custGeom>
              <a:avLst/>
              <a:gdLst>
                <a:gd name="connsiteX0" fmla="*/ 0 w 373765"/>
                <a:gd name="connsiteY0" fmla="*/ 324862 h 324862"/>
                <a:gd name="connsiteX1" fmla="*/ 188001 w 373765"/>
                <a:gd name="connsiteY1" fmla="*/ 0 h 324862"/>
                <a:gd name="connsiteX2" fmla="*/ 373766 w 373765"/>
                <a:gd name="connsiteY2" fmla="*/ 324862 h 32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3765" h="324862">
                  <a:moveTo>
                    <a:pt x="0" y="324862"/>
                  </a:moveTo>
                  <a:lnTo>
                    <a:pt x="188001" y="0"/>
                  </a:lnTo>
                  <a:lnTo>
                    <a:pt x="373766" y="324862"/>
                  </a:lnTo>
                  <a:close/>
                </a:path>
              </a:pathLst>
            </a:custGeom>
            <a:solidFill>
              <a:srgbClr val="1A5633"/>
            </a:solidFill>
            <a:ln w="4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sp>
          <p:nvSpPr>
            <p:cNvPr id="12" name="Brīvforma: forma 11">
              <a:extLst>
                <a:ext uri="{FF2B5EF4-FFF2-40B4-BE49-F238E27FC236}">
                  <a16:creationId xmlns:a16="http://schemas.microsoft.com/office/drawing/2014/main" id="{BEFB2C92-1166-4F02-A27B-9F87D3553CD0}"/>
                </a:ext>
              </a:extLst>
            </p:cNvPr>
            <p:cNvSpPr/>
            <p:nvPr/>
          </p:nvSpPr>
          <p:spPr>
            <a:xfrm>
              <a:off x="1291855" y="1107298"/>
              <a:ext cx="192378" cy="124539"/>
            </a:xfrm>
            <a:custGeom>
              <a:avLst/>
              <a:gdLst>
                <a:gd name="connsiteX0" fmla="*/ 140813 w 192378"/>
                <a:gd name="connsiteY0" fmla="*/ 124539 h 124539"/>
                <a:gd name="connsiteX1" fmla="*/ 176122 w 192378"/>
                <a:gd name="connsiteY1" fmla="*/ 124539 h 124539"/>
                <a:gd name="connsiteX2" fmla="*/ 191145 w 192378"/>
                <a:gd name="connsiteY2" fmla="*/ 38857 h 124539"/>
                <a:gd name="connsiteX3" fmla="*/ 192379 w 192378"/>
                <a:gd name="connsiteY3" fmla="*/ 24822 h 124539"/>
                <a:gd name="connsiteX4" fmla="*/ 170086 w 192378"/>
                <a:gd name="connsiteY4" fmla="*/ 0 h 124539"/>
                <a:gd name="connsiteX5" fmla="*/ 120738 w 192378"/>
                <a:gd name="connsiteY5" fmla="*/ 14292 h 124539"/>
                <a:gd name="connsiteX6" fmla="*/ 99699 w 192378"/>
                <a:gd name="connsiteY6" fmla="*/ 0 h 124539"/>
                <a:gd name="connsiteX7" fmla="*/ 51604 w 192378"/>
                <a:gd name="connsiteY7" fmla="*/ 13788 h 124539"/>
                <a:gd name="connsiteX8" fmla="*/ 51855 w 192378"/>
                <a:gd name="connsiteY8" fmla="*/ 271 h 124539"/>
                <a:gd name="connsiteX9" fmla="*/ 20789 w 192378"/>
                <a:gd name="connsiteY9" fmla="*/ 5534 h 124539"/>
                <a:gd name="connsiteX10" fmla="*/ 0 w 192378"/>
                <a:gd name="connsiteY10" fmla="*/ 124539 h 124539"/>
                <a:gd name="connsiteX11" fmla="*/ 35329 w 192378"/>
                <a:gd name="connsiteY11" fmla="*/ 124539 h 124539"/>
                <a:gd name="connsiteX12" fmla="*/ 49097 w 192378"/>
                <a:gd name="connsiteY12" fmla="*/ 45877 h 124539"/>
                <a:gd name="connsiteX13" fmla="*/ 80647 w 192378"/>
                <a:gd name="connsiteY13" fmla="*/ 34325 h 124539"/>
                <a:gd name="connsiteX14" fmla="*/ 85390 w 192378"/>
                <a:gd name="connsiteY14" fmla="*/ 37835 h 124539"/>
                <a:gd name="connsiteX15" fmla="*/ 84908 w 192378"/>
                <a:gd name="connsiteY15" fmla="*/ 41597 h 124539"/>
                <a:gd name="connsiteX16" fmla="*/ 70387 w 192378"/>
                <a:gd name="connsiteY16" fmla="*/ 124539 h 124539"/>
                <a:gd name="connsiteX17" fmla="*/ 105465 w 192378"/>
                <a:gd name="connsiteY17" fmla="*/ 124539 h 124539"/>
                <a:gd name="connsiteX18" fmla="*/ 119253 w 192378"/>
                <a:gd name="connsiteY18" fmla="*/ 46129 h 124539"/>
                <a:gd name="connsiteX19" fmla="*/ 151092 w 192378"/>
                <a:gd name="connsiteY19" fmla="*/ 34365 h 124539"/>
                <a:gd name="connsiteX20" fmla="*/ 155835 w 192378"/>
                <a:gd name="connsiteY20" fmla="*/ 37875 h 124539"/>
                <a:gd name="connsiteX21" fmla="*/ 155334 w 192378"/>
                <a:gd name="connsiteY21" fmla="*/ 41617 h 12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2378" h="124539">
                  <a:moveTo>
                    <a:pt x="140813" y="124539"/>
                  </a:moveTo>
                  <a:lnTo>
                    <a:pt x="176122" y="124539"/>
                  </a:lnTo>
                  <a:lnTo>
                    <a:pt x="191145" y="38857"/>
                  </a:lnTo>
                  <a:cubicBezTo>
                    <a:pt x="192147" y="33846"/>
                    <a:pt x="192379" y="29102"/>
                    <a:pt x="192379" y="24822"/>
                  </a:cubicBezTo>
                  <a:cubicBezTo>
                    <a:pt x="192379" y="9276"/>
                    <a:pt x="186381" y="0"/>
                    <a:pt x="170086" y="0"/>
                  </a:cubicBezTo>
                  <a:cubicBezTo>
                    <a:pt x="156048" y="0"/>
                    <a:pt x="139270" y="3510"/>
                    <a:pt x="120738" y="14292"/>
                  </a:cubicBezTo>
                  <a:cubicBezTo>
                    <a:pt x="118000" y="5267"/>
                    <a:pt x="111713" y="0"/>
                    <a:pt x="99699" y="0"/>
                  </a:cubicBezTo>
                  <a:cubicBezTo>
                    <a:pt x="85699" y="0"/>
                    <a:pt x="70638" y="4784"/>
                    <a:pt x="51604" y="13788"/>
                  </a:cubicBezTo>
                  <a:lnTo>
                    <a:pt x="51855" y="271"/>
                  </a:lnTo>
                  <a:lnTo>
                    <a:pt x="20789" y="5534"/>
                  </a:lnTo>
                  <a:lnTo>
                    <a:pt x="0" y="124539"/>
                  </a:lnTo>
                  <a:lnTo>
                    <a:pt x="35329" y="124539"/>
                  </a:lnTo>
                  <a:lnTo>
                    <a:pt x="49097" y="45877"/>
                  </a:lnTo>
                  <a:cubicBezTo>
                    <a:pt x="58624" y="40866"/>
                    <a:pt x="74147" y="34325"/>
                    <a:pt x="80647" y="34325"/>
                  </a:cubicBezTo>
                  <a:cubicBezTo>
                    <a:pt x="84156" y="34325"/>
                    <a:pt x="85390" y="35347"/>
                    <a:pt x="85390" y="37835"/>
                  </a:cubicBezTo>
                  <a:cubicBezTo>
                    <a:pt x="85390" y="38837"/>
                    <a:pt x="85159" y="40091"/>
                    <a:pt x="84908" y="41597"/>
                  </a:cubicBezTo>
                  <a:lnTo>
                    <a:pt x="70387" y="124539"/>
                  </a:lnTo>
                  <a:lnTo>
                    <a:pt x="105465" y="124539"/>
                  </a:lnTo>
                  <a:lnTo>
                    <a:pt x="119253" y="46129"/>
                  </a:lnTo>
                  <a:cubicBezTo>
                    <a:pt x="129281" y="40866"/>
                    <a:pt x="144554" y="34365"/>
                    <a:pt x="151092" y="34365"/>
                  </a:cubicBezTo>
                  <a:cubicBezTo>
                    <a:pt x="154563" y="34365"/>
                    <a:pt x="155835" y="35367"/>
                    <a:pt x="155835" y="37875"/>
                  </a:cubicBezTo>
                  <a:cubicBezTo>
                    <a:pt x="155835" y="38857"/>
                    <a:pt x="155584" y="40111"/>
                    <a:pt x="155334" y="41617"/>
                  </a:cubicBezTo>
                  <a:close/>
                </a:path>
              </a:pathLst>
            </a:custGeom>
            <a:solidFill>
              <a:srgbClr val="1A5633"/>
            </a:solidFill>
            <a:ln w="4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sp>
          <p:nvSpPr>
            <p:cNvPr id="13" name="Brīvforma: forma 12">
              <a:extLst>
                <a:ext uri="{FF2B5EF4-FFF2-40B4-BE49-F238E27FC236}">
                  <a16:creationId xmlns:a16="http://schemas.microsoft.com/office/drawing/2014/main" id="{03005A81-E509-4EB4-BD60-B7B49922CF74}"/>
                </a:ext>
              </a:extLst>
            </p:cNvPr>
            <p:cNvSpPr/>
            <p:nvPr/>
          </p:nvSpPr>
          <p:spPr>
            <a:xfrm>
              <a:off x="1495264" y="1107298"/>
              <a:ext cx="104250" cy="127027"/>
            </a:xfrm>
            <a:custGeom>
              <a:avLst/>
              <a:gdLst>
                <a:gd name="connsiteX0" fmla="*/ 1504 w 104250"/>
                <a:gd name="connsiteY0" fmla="*/ 80434 h 127027"/>
                <a:gd name="connsiteX1" fmla="*/ 0 w 104250"/>
                <a:gd name="connsiteY1" fmla="*/ 95205 h 127027"/>
                <a:gd name="connsiteX2" fmla="*/ 36081 w 104250"/>
                <a:gd name="connsiteY2" fmla="*/ 127027 h 127027"/>
                <a:gd name="connsiteX3" fmla="*/ 95688 w 104250"/>
                <a:gd name="connsiteY3" fmla="*/ 110228 h 127027"/>
                <a:gd name="connsiteX4" fmla="*/ 88939 w 104250"/>
                <a:gd name="connsiteY4" fmla="*/ 85179 h 127027"/>
                <a:gd name="connsiteX5" fmla="*/ 41095 w 104250"/>
                <a:gd name="connsiteY5" fmla="*/ 98695 h 127027"/>
                <a:gd name="connsiteX6" fmla="*/ 34827 w 104250"/>
                <a:gd name="connsiteY6" fmla="*/ 90194 h 127027"/>
                <a:gd name="connsiteX7" fmla="*/ 36331 w 104250"/>
                <a:gd name="connsiteY7" fmla="*/ 81669 h 127027"/>
                <a:gd name="connsiteX8" fmla="*/ 61883 w 104250"/>
                <a:gd name="connsiteY8" fmla="*/ 74402 h 127027"/>
                <a:gd name="connsiteX9" fmla="*/ 104250 w 104250"/>
                <a:gd name="connsiteY9" fmla="*/ 30588 h 127027"/>
                <a:gd name="connsiteX10" fmla="*/ 63657 w 104250"/>
                <a:gd name="connsiteY10" fmla="*/ 0 h 127027"/>
                <a:gd name="connsiteX11" fmla="*/ 7540 w 104250"/>
                <a:gd name="connsiteY11" fmla="*/ 46109 h 127027"/>
                <a:gd name="connsiteX12" fmla="*/ 57370 w 104250"/>
                <a:gd name="connsiteY12" fmla="*/ 48869 h 127027"/>
                <a:gd name="connsiteX13" fmla="*/ 41345 w 104250"/>
                <a:gd name="connsiteY13" fmla="*/ 53149 h 127027"/>
                <a:gd name="connsiteX14" fmla="*/ 42849 w 104250"/>
                <a:gd name="connsiteY14" fmla="*/ 44623 h 127027"/>
                <a:gd name="connsiteX15" fmla="*/ 61150 w 104250"/>
                <a:gd name="connsiteY15" fmla="*/ 27345 h 127027"/>
                <a:gd name="connsiteX16" fmla="*/ 71429 w 104250"/>
                <a:gd name="connsiteY16" fmla="*/ 34365 h 127027"/>
                <a:gd name="connsiteX17" fmla="*/ 57390 w 104250"/>
                <a:gd name="connsiteY17" fmla="*/ 48889 h 12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4250" h="127027">
                  <a:moveTo>
                    <a:pt x="1504" y="80434"/>
                  </a:moveTo>
                  <a:cubicBezTo>
                    <a:pt x="521" y="85702"/>
                    <a:pt x="0" y="90693"/>
                    <a:pt x="0" y="95205"/>
                  </a:cubicBezTo>
                  <a:cubicBezTo>
                    <a:pt x="0" y="115994"/>
                    <a:pt x="10780" y="127027"/>
                    <a:pt x="36081" y="127027"/>
                  </a:cubicBezTo>
                  <a:cubicBezTo>
                    <a:pt x="57640" y="127027"/>
                    <a:pt x="80917" y="119504"/>
                    <a:pt x="95688" y="110228"/>
                  </a:cubicBezTo>
                  <a:lnTo>
                    <a:pt x="88939" y="85179"/>
                  </a:lnTo>
                  <a:cubicBezTo>
                    <a:pt x="72412" y="92450"/>
                    <a:pt x="53880" y="98695"/>
                    <a:pt x="41095" y="98695"/>
                  </a:cubicBezTo>
                  <a:cubicBezTo>
                    <a:pt x="34577" y="98695"/>
                    <a:pt x="34075" y="94687"/>
                    <a:pt x="34827" y="90194"/>
                  </a:cubicBezTo>
                  <a:lnTo>
                    <a:pt x="36331" y="81669"/>
                  </a:lnTo>
                  <a:cubicBezTo>
                    <a:pt x="46861" y="78894"/>
                    <a:pt x="47111" y="78894"/>
                    <a:pt x="61883" y="74402"/>
                  </a:cubicBezTo>
                  <a:cubicBezTo>
                    <a:pt x="91967" y="65392"/>
                    <a:pt x="104250" y="54383"/>
                    <a:pt x="104250" y="30588"/>
                  </a:cubicBezTo>
                  <a:cubicBezTo>
                    <a:pt x="104250" y="10046"/>
                    <a:pt x="86702" y="0"/>
                    <a:pt x="63657" y="0"/>
                  </a:cubicBezTo>
                  <a:cubicBezTo>
                    <a:pt x="25089" y="0"/>
                    <a:pt x="12554" y="18054"/>
                    <a:pt x="7540" y="46109"/>
                  </a:cubicBezTo>
                  <a:close/>
                  <a:moveTo>
                    <a:pt x="57370" y="48869"/>
                  </a:moveTo>
                  <a:cubicBezTo>
                    <a:pt x="50101" y="51125"/>
                    <a:pt x="47324" y="51624"/>
                    <a:pt x="41345" y="53149"/>
                  </a:cubicBezTo>
                  <a:lnTo>
                    <a:pt x="42849" y="44623"/>
                  </a:lnTo>
                  <a:cubicBezTo>
                    <a:pt x="44604" y="34597"/>
                    <a:pt x="48365" y="27345"/>
                    <a:pt x="61150" y="27345"/>
                  </a:cubicBezTo>
                  <a:cubicBezTo>
                    <a:pt x="67668" y="27345"/>
                    <a:pt x="71429" y="30104"/>
                    <a:pt x="71429" y="34365"/>
                  </a:cubicBezTo>
                  <a:cubicBezTo>
                    <a:pt x="71429" y="41617"/>
                    <a:pt x="66897" y="46129"/>
                    <a:pt x="57390" y="48889"/>
                  </a:cubicBezTo>
                </a:path>
              </a:pathLst>
            </a:custGeom>
            <a:solidFill>
              <a:srgbClr val="1A5633"/>
            </a:solidFill>
            <a:ln w="4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sp>
          <p:nvSpPr>
            <p:cNvPr id="14" name="Brīvforma: forma 13">
              <a:extLst>
                <a:ext uri="{FF2B5EF4-FFF2-40B4-BE49-F238E27FC236}">
                  <a16:creationId xmlns:a16="http://schemas.microsoft.com/office/drawing/2014/main" id="{51E19E0E-D6D3-49DA-8153-766215899181}"/>
                </a:ext>
              </a:extLst>
            </p:cNvPr>
            <p:cNvSpPr/>
            <p:nvPr/>
          </p:nvSpPr>
          <p:spPr>
            <a:xfrm>
              <a:off x="1606013" y="1109826"/>
              <a:ext cx="99448" cy="122011"/>
            </a:xfrm>
            <a:custGeom>
              <a:avLst/>
              <a:gdLst>
                <a:gd name="connsiteX0" fmla="*/ 1253 w 99448"/>
                <a:gd name="connsiteY0" fmla="*/ 122012 h 122011"/>
                <a:gd name="connsiteX1" fmla="*/ 84176 w 99448"/>
                <a:gd name="connsiteY1" fmla="*/ 122012 h 122011"/>
                <a:gd name="connsiteX2" fmla="*/ 88920 w 99448"/>
                <a:gd name="connsiteY2" fmla="*/ 93699 h 122011"/>
                <a:gd name="connsiteX3" fmla="*/ 40825 w 99448"/>
                <a:gd name="connsiteY3" fmla="*/ 93699 h 122011"/>
                <a:gd name="connsiteX4" fmla="*/ 99198 w 99448"/>
                <a:gd name="connsiteY4" fmla="*/ 27053 h 122011"/>
                <a:gd name="connsiteX5" fmla="*/ 99449 w 99448"/>
                <a:gd name="connsiteY5" fmla="*/ 0 h 122011"/>
                <a:gd name="connsiteX6" fmla="*/ 16778 w 99448"/>
                <a:gd name="connsiteY6" fmla="*/ 0 h 122011"/>
                <a:gd name="connsiteX7" fmla="*/ 12033 w 99448"/>
                <a:gd name="connsiteY7" fmla="*/ 28061 h 122011"/>
                <a:gd name="connsiteX8" fmla="*/ 58123 w 99448"/>
                <a:gd name="connsiteY8" fmla="*/ 28061 h 122011"/>
                <a:gd name="connsiteX9" fmla="*/ 0 w 99448"/>
                <a:gd name="connsiteY9" fmla="*/ 94953 h 122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448" h="122011">
                  <a:moveTo>
                    <a:pt x="1253" y="122012"/>
                  </a:moveTo>
                  <a:lnTo>
                    <a:pt x="84176" y="122012"/>
                  </a:lnTo>
                  <a:lnTo>
                    <a:pt x="88920" y="93699"/>
                  </a:lnTo>
                  <a:lnTo>
                    <a:pt x="40825" y="93699"/>
                  </a:lnTo>
                  <a:lnTo>
                    <a:pt x="99198" y="27053"/>
                  </a:lnTo>
                  <a:lnTo>
                    <a:pt x="99449" y="0"/>
                  </a:lnTo>
                  <a:lnTo>
                    <a:pt x="16778" y="0"/>
                  </a:lnTo>
                  <a:lnTo>
                    <a:pt x="12033" y="28061"/>
                  </a:lnTo>
                  <a:lnTo>
                    <a:pt x="58123" y="28061"/>
                  </a:lnTo>
                  <a:lnTo>
                    <a:pt x="0" y="94953"/>
                  </a:lnTo>
                  <a:close/>
                </a:path>
              </a:pathLst>
            </a:custGeom>
            <a:solidFill>
              <a:srgbClr val="1A5633"/>
            </a:solidFill>
            <a:ln w="4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sp>
          <p:nvSpPr>
            <p:cNvPr id="15" name="Brīvforma: forma 14">
              <a:extLst>
                <a:ext uri="{FF2B5EF4-FFF2-40B4-BE49-F238E27FC236}">
                  <a16:creationId xmlns:a16="http://schemas.microsoft.com/office/drawing/2014/main" id="{6B9494DA-912E-4BD9-9BC4-FC7880CBDE84}"/>
                </a:ext>
              </a:extLst>
            </p:cNvPr>
            <p:cNvSpPr/>
            <p:nvPr/>
          </p:nvSpPr>
          <p:spPr>
            <a:xfrm>
              <a:off x="1710476" y="1107358"/>
              <a:ext cx="96441" cy="127007"/>
            </a:xfrm>
            <a:custGeom>
              <a:avLst/>
              <a:gdLst>
                <a:gd name="connsiteX0" fmla="*/ 37816 w 96441"/>
                <a:gd name="connsiteY0" fmla="*/ 126988 h 127007"/>
                <a:gd name="connsiteX1" fmla="*/ 87417 w 96441"/>
                <a:gd name="connsiteY1" fmla="*/ 88397 h 127007"/>
                <a:gd name="connsiteX2" fmla="*/ 58606 w 96441"/>
                <a:gd name="connsiteY2" fmla="*/ 48829 h 127007"/>
                <a:gd name="connsiteX3" fmla="*/ 46590 w 96441"/>
                <a:gd name="connsiteY3" fmla="*/ 35559 h 127007"/>
                <a:gd name="connsiteX4" fmla="*/ 59860 w 96441"/>
                <a:gd name="connsiteY4" fmla="*/ 27789 h 127007"/>
                <a:gd name="connsiteX5" fmla="*/ 90675 w 96441"/>
                <a:gd name="connsiteY5" fmla="*/ 32321 h 127007"/>
                <a:gd name="connsiteX6" fmla="*/ 96441 w 96441"/>
                <a:gd name="connsiteY6" fmla="*/ 5746 h 127007"/>
                <a:gd name="connsiteX7" fmla="*/ 60107 w 96441"/>
                <a:gd name="connsiteY7" fmla="*/ 0 h 127007"/>
                <a:gd name="connsiteX8" fmla="*/ 13769 w 96441"/>
                <a:gd name="connsiteY8" fmla="*/ 33303 h 127007"/>
                <a:gd name="connsiteX9" fmla="*/ 37064 w 96441"/>
                <a:gd name="connsiteY9" fmla="*/ 74150 h 127007"/>
                <a:gd name="connsiteX10" fmla="*/ 53358 w 96441"/>
                <a:gd name="connsiteY10" fmla="*/ 89923 h 127007"/>
                <a:gd name="connsiteX11" fmla="*/ 39822 w 96441"/>
                <a:gd name="connsiteY11" fmla="*/ 99199 h 127007"/>
                <a:gd name="connsiteX12" fmla="*/ 6749 w 96441"/>
                <a:gd name="connsiteY12" fmla="*/ 92949 h 127007"/>
                <a:gd name="connsiteX13" fmla="*/ 0 w 96441"/>
                <a:gd name="connsiteY13" fmla="*/ 119000 h 127007"/>
                <a:gd name="connsiteX14" fmla="*/ 37816 w 96441"/>
                <a:gd name="connsiteY14" fmla="*/ 127008 h 127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6441" h="127007">
                  <a:moveTo>
                    <a:pt x="37816" y="126988"/>
                  </a:moveTo>
                  <a:cubicBezTo>
                    <a:pt x="74399" y="126988"/>
                    <a:pt x="82401" y="115954"/>
                    <a:pt x="87417" y="88397"/>
                  </a:cubicBezTo>
                  <a:cubicBezTo>
                    <a:pt x="90942" y="69095"/>
                    <a:pt x="86681" y="63852"/>
                    <a:pt x="58606" y="48829"/>
                  </a:cubicBezTo>
                  <a:cubicBezTo>
                    <a:pt x="46842" y="42560"/>
                    <a:pt x="45568" y="41326"/>
                    <a:pt x="46590" y="35559"/>
                  </a:cubicBezTo>
                  <a:cubicBezTo>
                    <a:pt x="47844" y="29043"/>
                    <a:pt x="49330" y="27789"/>
                    <a:pt x="59860" y="27789"/>
                  </a:cubicBezTo>
                  <a:cubicBezTo>
                    <a:pt x="68361" y="27789"/>
                    <a:pt x="81651" y="29793"/>
                    <a:pt x="90675" y="32321"/>
                  </a:cubicBezTo>
                  <a:lnTo>
                    <a:pt x="96441" y="5746"/>
                  </a:lnTo>
                  <a:cubicBezTo>
                    <a:pt x="86430" y="2488"/>
                    <a:pt x="71639" y="0"/>
                    <a:pt x="60107" y="0"/>
                  </a:cubicBezTo>
                  <a:cubicBezTo>
                    <a:pt x="26303" y="0"/>
                    <a:pt x="18513" y="7020"/>
                    <a:pt x="13769" y="33303"/>
                  </a:cubicBezTo>
                  <a:cubicBezTo>
                    <a:pt x="10510" y="51604"/>
                    <a:pt x="11512" y="60608"/>
                    <a:pt x="37064" y="74150"/>
                  </a:cubicBezTo>
                  <a:cubicBezTo>
                    <a:pt x="50831" y="81397"/>
                    <a:pt x="54341" y="84389"/>
                    <a:pt x="53358" y="89923"/>
                  </a:cubicBezTo>
                  <a:cubicBezTo>
                    <a:pt x="52336" y="95689"/>
                    <a:pt x="51606" y="99199"/>
                    <a:pt x="39822" y="99199"/>
                  </a:cubicBezTo>
                  <a:cubicBezTo>
                    <a:pt x="26535" y="99199"/>
                    <a:pt x="16025" y="96188"/>
                    <a:pt x="6749" y="92949"/>
                  </a:cubicBezTo>
                  <a:lnTo>
                    <a:pt x="0" y="119000"/>
                  </a:lnTo>
                  <a:cubicBezTo>
                    <a:pt x="10780" y="123764"/>
                    <a:pt x="26535" y="127008"/>
                    <a:pt x="37816" y="127008"/>
                  </a:cubicBezTo>
                </a:path>
              </a:pathLst>
            </a:custGeom>
            <a:solidFill>
              <a:srgbClr val="1A5633"/>
            </a:solidFill>
            <a:ln w="4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sp>
          <p:nvSpPr>
            <p:cNvPr id="17" name="Brīvforma: forma 16">
              <a:extLst>
                <a:ext uri="{FF2B5EF4-FFF2-40B4-BE49-F238E27FC236}">
                  <a16:creationId xmlns:a16="http://schemas.microsoft.com/office/drawing/2014/main" id="{B12CF36C-983D-4AA5-8040-2910C5B25D80}"/>
                </a:ext>
              </a:extLst>
            </p:cNvPr>
            <p:cNvSpPr/>
            <p:nvPr/>
          </p:nvSpPr>
          <p:spPr>
            <a:xfrm>
              <a:off x="1812625" y="1107570"/>
              <a:ext cx="118559" cy="126755"/>
            </a:xfrm>
            <a:custGeom>
              <a:avLst/>
              <a:gdLst>
                <a:gd name="connsiteX0" fmla="*/ 98249 w 118559"/>
                <a:gd name="connsiteY0" fmla="*/ 124268 h 126755"/>
                <a:gd name="connsiteX1" fmla="*/ 118559 w 118559"/>
                <a:gd name="connsiteY1" fmla="*/ 7519 h 126755"/>
                <a:gd name="connsiteX2" fmla="*/ 71946 w 118559"/>
                <a:gd name="connsiteY2" fmla="*/ 0 h 126755"/>
                <a:gd name="connsiteX3" fmla="*/ 7305 w 118559"/>
                <a:gd name="connsiteY3" fmla="*/ 50621 h 126755"/>
                <a:gd name="connsiteX4" fmla="*/ 1578 w 118559"/>
                <a:gd name="connsiteY4" fmla="*/ 83421 h 126755"/>
                <a:gd name="connsiteX5" fmla="*/ 28636 w 118559"/>
                <a:gd name="connsiteY5" fmla="*/ 126756 h 126755"/>
                <a:gd name="connsiteX6" fmla="*/ 67474 w 118559"/>
                <a:gd name="connsiteY6" fmla="*/ 113718 h 126755"/>
                <a:gd name="connsiteX7" fmla="*/ 68456 w 118559"/>
                <a:gd name="connsiteY7" fmla="*/ 124248 h 126755"/>
                <a:gd name="connsiteX8" fmla="*/ 42657 w 118559"/>
                <a:gd name="connsiteY8" fmla="*/ 50873 h 126755"/>
                <a:gd name="connsiteX9" fmla="*/ 65450 w 118559"/>
                <a:gd name="connsiteY9" fmla="*/ 30065 h 126755"/>
                <a:gd name="connsiteX10" fmla="*/ 79199 w 118559"/>
                <a:gd name="connsiteY10" fmla="*/ 31319 h 126755"/>
                <a:gd name="connsiteX11" fmla="*/ 69962 w 118559"/>
                <a:gd name="connsiteY11" fmla="*/ 84157 h 126755"/>
                <a:gd name="connsiteX12" fmla="*/ 43155 w 118559"/>
                <a:gd name="connsiteY12" fmla="*/ 96188 h 126755"/>
                <a:gd name="connsiteX13" fmla="*/ 36407 w 118559"/>
                <a:gd name="connsiteY13" fmla="*/ 87183 h 126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559" h="126755">
                  <a:moveTo>
                    <a:pt x="98249" y="124268"/>
                  </a:moveTo>
                  <a:lnTo>
                    <a:pt x="118559" y="7519"/>
                  </a:lnTo>
                  <a:cubicBezTo>
                    <a:pt x="101527" y="2256"/>
                    <a:pt x="84733" y="0"/>
                    <a:pt x="71946" y="0"/>
                  </a:cubicBezTo>
                  <a:cubicBezTo>
                    <a:pt x="23853" y="0"/>
                    <a:pt x="12320" y="21559"/>
                    <a:pt x="7305" y="50621"/>
                  </a:cubicBezTo>
                  <a:lnTo>
                    <a:pt x="1578" y="83421"/>
                  </a:lnTo>
                  <a:cubicBezTo>
                    <a:pt x="-3201" y="110731"/>
                    <a:pt x="2062" y="126756"/>
                    <a:pt x="28636" y="126756"/>
                  </a:cubicBezTo>
                  <a:cubicBezTo>
                    <a:pt x="46182" y="126756"/>
                    <a:pt x="58933" y="120234"/>
                    <a:pt x="67474" y="113718"/>
                  </a:cubicBezTo>
                  <a:lnTo>
                    <a:pt x="68456" y="124248"/>
                  </a:lnTo>
                  <a:close/>
                  <a:moveTo>
                    <a:pt x="42657" y="50873"/>
                  </a:moveTo>
                  <a:cubicBezTo>
                    <a:pt x="44893" y="39089"/>
                    <a:pt x="47149" y="30065"/>
                    <a:pt x="65450" y="30065"/>
                  </a:cubicBezTo>
                  <a:cubicBezTo>
                    <a:pt x="69192" y="30065"/>
                    <a:pt x="74454" y="30317"/>
                    <a:pt x="79199" y="31319"/>
                  </a:cubicBezTo>
                  <a:lnTo>
                    <a:pt x="69962" y="84157"/>
                  </a:lnTo>
                  <a:cubicBezTo>
                    <a:pt x="61940" y="90925"/>
                    <a:pt x="52160" y="96188"/>
                    <a:pt x="43155" y="96188"/>
                  </a:cubicBezTo>
                  <a:cubicBezTo>
                    <a:pt x="36891" y="96188"/>
                    <a:pt x="35385" y="93699"/>
                    <a:pt x="36407" y="87183"/>
                  </a:cubicBezTo>
                  <a:close/>
                </a:path>
              </a:pathLst>
            </a:custGeom>
            <a:solidFill>
              <a:srgbClr val="1A5633"/>
            </a:solidFill>
            <a:ln w="4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sp>
          <p:nvSpPr>
            <p:cNvPr id="18" name="Brīvforma: forma 17">
              <a:extLst>
                <a:ext uri="{FF2B5EF4-FFF2-40B4-BE49-F238E27FC236}">
                  <a16:creationId xmlns:a16="http://schemas.microsoft.com/office/drawing/2014/main" id="{57DB17BD-7A70-4271-8D14-1CE23406F804}"/>
                </a:ext>
              </a:extLst>
            </p:cNvPr>
            <p:cNvSpPr/>
            <p:nvPr/>
          </p:nvSpPr>
          <p:spPr>
            <a:xfrm>
              <a:off x="1937449" y="1053690"/>
              <a:ext cx="66878" cy="178147"/>
            </a:xfrm>
            <a:custGeom>
              <a:avLst/>
              <a:gdLst>
                <a:gd name="connsiteX0" fmla="*/ 24047 w 66878"/>
                <a:gd name="connsiteY0" fmla="*/ 42599 h 178147"/>
                <a:gd name="connsiteX1" fmla="*/ 60130 w 66878"/>
                <a:gd name="connsiteY1" fmla="*/ 37603 h 178147"/>
                <a:gd name="connsiteX2" fmla="*/ 66878 w 66878"/>
                <a:gd name="connsiteY2" fmla="*/ 0 h 178147"/>
                <a:gd name="connsiteX3" fmla="*/ 30549 w 66878"/>
                <a:gd name="connsiteY3" fmla="*/ 5016 h 178147"/>
                <a:gd name="connsiteX4" fmla="*/ 0 w 66878"/>
                <a:gd name="connsiteY4" fmla="*/ 178148 h 178147"/>
                <a:gd name="connsiteX5" fmla="*/ 35327 w 66878"/>
                <a:gd name="connsiteY5" fmla="*/ 178148 h 178147"/>
                <a:gd name="connsiteX6" fmla="*/ 57370 w 66878"/>
                <a:gd name="connsiteY6" fmla="*/ 53880 h 178147"/>
                <a:gd name="connsiteX7" fmla="*/ 21040 w 66878"/>
                <a:gd name="connsiteY7" fmla="*/ 58895 h 17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878" h="178147">
                  <a:moveTo>
                    <a:pt x="24047" y="42599"/>
                  </a:moveTo>
                  <a:lnTo>
                    <a:pt x="60130" y="37603"/>
                  </a:lnTo>
                  <a:lnTo>
                    <a:pt x="66878" y="0"/>
                  </a:lnTo>
                  <a:lnTo>
                    <a:pt x="30549" y="5016"/>
                  </a:lnTo>
                  <a:close/>
                  <a:moveTo>
                    <a:pt x="0" y="178148"/>
                  </a:moveTo>
                  <a:lnTo>
                    <a:pt x="35327" y="178148"/>
                  </a:lnTo>
                  <a:lnTo>
                    <a:pt x="57370" y="53880"/>
                  </a:lnTo>
                  <a:lnTo>
                    <a:pt x="21040" y="58895"/>
                  </a:lnTo>
                  <a:close/>
                </a:path>
              </a:pathLst>
            </a:custGeom>
            <a:solidFill>
              <a:srgbClr val="1A5633"/>
            </a:solidFill>
            <a:ln w="4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sp>
          <p:nvSpPr>
            <p:cNvPr id="19" name="Brīvforma: forma 18">
              <a:extLst>
                <a:ext uri="{FF2B5EF4-FFF2-40B4-BE49-F238E27FC236}">
                  <a16:creationId xmlns:a16="http://schemas.microsoft.com/office/drawing/2014/main" id="{3D8D275C-4A12-4570-A6F6-C5505B24B1E9}"/>
                </a:ext>
              </a:extLst>
            </p:cNvPr>
            <p:cNvSpPr/>
            <p:nvPr/>
          </p:nvSpPr>
          <p:spPr>
            <a:xfrm>
              <a:off x="2000107" y="1107298"/>
              <a:ext cx="192375" cy="124539"/>
            </a:xfrm>
            <a:custGeom>
              <a:avLst/>
              <a:gdLst>
                <a:gd name="connsiteX0" fmla="*/ 140771 w 192375"/>
                <a:gd name="connsiteY0" fmla="*/ 124539 h 124539"/>
                <a:gd name="connsiteX1" fmla="*/ 176099 w 192375"/>
                <a:gd name="connsiteY1" fmla="*/ 124539 h 124539"/>
                <a:gd name="connsiteX2" fmla="*/ 191121 w 192375"/>
                <a:gd name="connsiteY2" fmla="*/ 38857 h 124539"/>
                <a:gd name="connsiteX3" fmla="*/ 192375 w 192375"/>
                <a:gd name="connsiteY3" fmla="*/ 24822 h 124539"/>
                <a:gd name="connsiteX4" fmla="*/ 170086 w 192375"/>
                <a:gd name="connsiteY4" fmla="*/ 0 h 124539"/>
                <a:gd name="connsiteX5" fmla="*/ 120738 w 192375"/>
                <a:gd name="connsiteY5" fmla="*/ 14292 h 124539"/>
                <a:gd name="connsiteX6" fmla="*/ 99698 w 192375"/>
                <a:gd name="connsiteY6" fmla="*/ 0 h 124539"/>
                <a:gd name="connsiteX7" fmla="*/ 51604 w 192375"/>
                <a:gd name="connsiteY7" fmla="*/ 13788 h 124539"/>
                <a:gd name="connsiteX8" fmla="*/ 51851 w 192375"/>
                <a:gd name="connsiteY8" fmla="*/ 271 h 124539"/>
                <a:gd name="connsiteX9" fmla="*/ 20789 w 192375"/>
                <a:gd name="connsiteY9" fmla="*/ 5534 h 124539"/>
                <a:gd name="connsiteX10" fmla="*/ 0 w 192375"/>
                <a:gd name="connsiteY10" fmla="*/ 124539 h 124539"/>
                <a:gd name="connsiteX11" fmla="*/ 35308 w 192375"/>
                <a:gd name="connsiteY11" fmla="*/ 124539 h 124539"/>
                <a:gd name="connsiteX12" fmla="*/ 49096 w 192375"/>
                <a:gd name="connsiteY12" fmla="*/ 45877 h 124539"/>
                <a:gd name="connsiteX13" fmla="*/ 80661 w 192375"/>
                <a:gd name="connsiteY13" fmla="*/ 34325 h 124539"/>
                <a:gd name="connsiteX14" fmla="*/ 85425 w 192375"/>
                <a:gd name="connsiteY14" fmla="*/ 37835 h 124539"/>
                <a:gd name="connsiteX15" fmla="*/ 84947 w 192375"/>
                <a:gd name="connsiteY15" fmla="*/ 41597 h 124539"/>
                <a:gd name="connsiteX16" fmla="*/ 70403 w 192375"/>
                <a:gd name="connsiteY16" fmla="*/ 124520 h 124539"/>
                <a:gd name="connsiteX17" fmla="*/ 105483 w 192375"/>
                <a:gd name="connsiteY17" fmla="*/ 124520 h 124539"/>
                <a:gd name="connsiteX18" fmla="*/ 119272 w 192375"/>
                <a:gd name="connsiteY18" fmla="*/ 46109 h 124539"/>
                <a:gd name="connsiteX19" fmla="*/ 151089 w 192375"/>
                <a:gd name="connsiteY19" fmla="*/ 34325 h 124539"/>
                <a:gd name="connsiteX20" fmla="*/ 155833 w 192375"/>
                <a:gd name="connsiteY20" fmla="*/ 37835 h 124539"/>
                <a:gd name="connsiteX21" fmla="*/ 155350 w 192375"/>
                <a:gd name="connsiteY21" fmla="*/ 41597 h 12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2375" h="124539">
                  <a:moveTo>
                    <a:pt x="140771" y="124539"/>
                  </a:moveTo>
                  <a:lnTo>
                    <a:pt x="176099" y="124539"/>
                  </a:lnTo>
                  <a:lnTo>
                    <a:pt x="191121" y="38857"/>
                  </a:lnTo>
                  <a:cubicBezTo>
                    <a:pt x="192109" y="33846"/>
                    <a:pt x="192375" y="29102"/>
                    <a:pt x="192375" y="24822"/>
                  </a:cubicBezTo>
                  <a:cubicBezTo>
                    <a:pt x="192375" y="9276"/>
                    <a:pt x="186362" y="0"/>
                    <a:pt x="170086" y="0"/>
                  </a:cubicBezTo>
                  <a:cubicBezTo>
                    <a:pt x="156046" y="0"/>
                    <a:pt x="139271" y="3510"/>
                    <a:pt x="120738" y="14292"/>
                  </a:cubicBezTo>
                  <a:cubicBezTo>
                    <a:pt x="117978" y="5267"/>
                    <a:pt x="111709" y="0"/>
                    <a:pt x="99698" y="0"/>
                  </a:cubicBezTo>
                  <a:cubicBezTo>
                    <a:pt x="85677" y="0"/>
                    <a:pt x="70635" y="4784"/>
                    <a:pt x="51604" y="13788"/>
                  </a:cubicBezTo>
                  <a:lnTo>
                    <a:pt x="51851" y="271"/>
                  </a:lnTo>
                  <a:lnTo>
                    <a:pt x="20789" y="5534"/>
                  </a:lnTo>
                  <a:lnTo>
                    <a:pt x="0" y="124539"/>
                  </a:lnTo>
                  <a:lnTo>
                    <a:pt x="35308" y="124539"/>
                  </a:lnTo>
                  <a:lnTo>
                    <a:pt x="49096" y="45877"/>
                  </a:lnTo>
                  <a:cubicBezTo>
                    <a:pt x="58624" y="40866"/>
                    <a:pt x="74145" y="34325"/>
                    <a:pt x="80661" y="34325"/>
                  </a:cubicBezTo>
                  <a:cubicBezTo>
                    <a:pt x="84171" y="34325"/>
                    <a:pt x="85425" y="35347"/>
                    <a:pt x="85425" y="37835"/>
                  </a:cubicBezTo>
                  <a:cubicBezTo>
                    <a:pt x="85425" y="38837"/>
                    <a:pt x="85174" y="40091"/>
                    <a:pt x="84947" y="41597"/>
                  </a:cubicBezTo>
                  <a:lnTo>
                    <a:pt x="70403" y="124520"/>
                  </a:lnTo>
                  <a:lnTo>
                    <a:pt x="105483" y="124520"/>
                  </a:lnTo>
                  <a:lnTo>
                    <a:pt x="119272" y="46109"/>
                  </a:lnTo>
                  <a:cubicBezTo>
                    <a:pt x="129279" y="40847"/>
                    <a:pt x="144573" y="34325"/>
                    <a:pt x="151089" y="34325"/>
                  </a:cubicBezTo>
                  <a:cubicBezTo>
                    <a:pt x="154599" y="34325"/>
                    <a:pt x="155833" y="35347"/>
                    <a:pt x="155833" y="37835"/>
                  </a:cubicBezTo>
                  <a:cubicBezTo>
                    <a:pt x="155833" y="38837"/>
                    <a:pt x="155601" y="40091"/>
                    <a:pt x="155350" y="41597"/>
                  </a:cubicBezTo>
                  <a:close/>
                </a:path>
              </a:pathLst>
            </a:custGeom>
            <a:solidFill>
              <a:srgbClr val="1A5633"/>
            </a:solidFill>
            <a:ln w="4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sp>
          <p:nvSpPr>
            <p:cNvPr id="20" name="Brīvforma: forma 19">
              <a:extLst>
                <a:ext uri="{FF2B5EF4-FFF2-40B4-BE49-F238E27FC236}">
                  <a16:creationId xmlns:a16="http://schemas.microsoft.com/office/drawing/2014/main" id="{7564CD27-BF77-4C90-B2C9-DA9260D479EB}"/>
                </a:ext>
              </a:extLst>
            </p:cNvPr>
            <p:cNvSpPr/>
            <p:nvPr/>
          </p:nvSpPr>
          <p:spPr>
            <a:xfrm>
              <a:off x="2202261" y="1107298"/>
              <a:ext cx="121991" cy="124539"/>
            </a:xfrm>
            <a:custGeom>
              <a:avLst/>
              <a:gdLst>
                <a:gd name="connsiteX0" fmla="*/ 70368 w 121991"/>
                <a:gd name="connsiteY0" fmla="*/ 124539 h 124539"/>
                <a:gd name="connsiteX1" fmla="*/ 105716 w 121991"/>
                <a:gd name="connsiteY1" fmla="*/ 124539 h 124539"/>
                <a:gd name="connsiteX2" fmla="*/ 120738 w 121991"/>
                <a:gd name="connsiteY2" fmla="*/ 38857 h 124539"/>
                <a:gd name="connsiteX3" fmla="*/ 121992 w 121991"/>
                <a:gd name="connsiteY3" fmla="*/ 24822 h 124539"/>
                <a:gd name="connsiteX4" fmla="*/ 99698 w 121991"/>
                <a:gd name="connsiteY4" fmla="*/ 0 h 124539"/>
                <a:gd name="connsiteX5" fmla="*/ 51604 w 121991"/>
                <a:gd name="connsiteY5" fmla="*/ 13788 h 124539"/>
                <a:gd name="connsiteX6" fmla="*/ 51856 w 121991"/>
                <a:gd name="connsiteY6" fmla="*/ 271 h 124539"/>
                <a:gd name="connsiteX7" fmla="*/ 20789 w 121991"/>
                <a:gd name="connsiteY7" fmla="*/ 5534 h 124539"/>
                <a:gd name="connsiteX8" fmla="*/ 0 w 121991"/>
                <a:gd name="connsiteY8" fmla="*/ 124539 h 124539"/>
                <a:gd name="connsiteX9" fmla="*/ 35327 w 121991"/>
                <a:gd name="connsiteY9" fmla="*/ 124539 h 124539"/>
                <a:gd name="connsiteX10" fmla="*/ 49116 w 121991"/>
                <a:gd name="connsiteY10" fmla="*/ 45877 h 124539"/>
                <a:gd name="connsiteX11" fmla="*/ 80667 w 121991"/>
                <a:gd name="connsiteY11" fmla="*/ 34325 h 124539"/>
                <a:gd name="connsiteX12" fmla="*/ 85425 w 121991"/>
                <a:gd name="connsiteY12" fmla="*/ 37835 h 124539"/>
                <a:gd name="connsiteX13" fmla="*/ 84927 w 121991"/>
                <a:gd name="connsiteY13" fmla="*/ 41597 h 12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91" h="124539">
                  <a:moveTo>
                    <a:pt x="70368" y="124539"/>
                  </a:moveTo>
                  <a:lnTo>
                    <a:pt x="105716" y="124539"/>
                  </a:lnTo>
                  <a:lnTo>
                    <a:pt x="120738" y="38857"/>
                  </a:lnTo>
                  <a:cubicBezTo>
                    <a:pt x="121740" y="32573"/>
                    <a:pt x="121992" y="29102"/>
                    <a:pt x="121992" y="24822"/>
                  </a:cubicBezTo>
                  <a:cubicBezTo>
                    <a:pt x="121992" y="9276"/>
                    <a:pt x="115994" y="0"/>
                    <a:pt x="99698" y="0"/>
                  </a:cubicBezTo>
                  <a:cubicBezTo>
                    <a:pt x="85657" y="0"/>
                    <a:pt x="70635" y="4784"/>
                    <a:pt x="51604" y="13788"/>
                  </a:cubicBezTo>
                  <a:lnTo>
                    <a:pt x="51856" y="271"/>
                  </a:lnTo>
                  <a:lnTo>
                    <a:pt x="20789" y="5534"/>
                  </a:lnTo>
                  <a:lnTo>
                    <a:pt x="0" y="124539"/>
                  </a:lnTo>
                  <a:lnTo>
                    <a:pt x="35327" y="124539"/>
                  </a:lnTo>
                  <a:lnTo>
                    <a:pt x="49116" y="45877"/>
                  </a:lnTo>
                  <a:cubicBezTo>
                    <a:pt x="58624" y="40866"/>
                    <a:pt x="74165" y="34325"/>
                    <a:pt x="80667" y="34325"/>
                  </a:cubicBezTo>
                  <a:cubicBezTo>
                    <a:pt x="84177" y="34325"/>
                    <a:pt x="85425" y="35347"/>
                    <a:pt x="85425" y="37835"/>
                  </a:cubicBezTo>
                  <a:cubicBezTo>
                    <a:pt x="85425" y="38837"/>
                    <a:pt x="85179" y="40091"/>
                    <a:pt x="84927" y="41597"/>
                  </a:cubicBezTo>
                  <a:close/>
                </a:path>
              </a:pathLst>
            </a:custGeom>
            <a:solidFill>
              <a:srgbClr val="1A5633"/>
            </a:solidFill>
            <a:ln w="4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sp>
          <p:nvSpPr>
            <p:cNvPr id="21" name="Brīvforma: forma 20">
              <a:extLst>
                <a:ext uri="{FF2B5EF4-FFF2-40B4-BE49-F238E27FC236}">
                  <a16:creationId xmlns:a16="http://schemas.microsoft.com/office/drawing/2014/main" id="{20F27F44-4570-4C31-9709-A2E64A9A74E2}"/>
                </a:ext>
              </a:extLst>
            </p:cNvPr>
            <p:cNvSpPr/>
            <p:nvPr/>
          </p:nvSpPr>
          <p:spPr>
            <a:xfrm>
              <a:off x="2334028" y="1053690"/>
              <a:ext cx="66878" cy="178147"/>
            </a:xfrm>
            <a:custGeom>
              <a:avLst/>
              <a:gdLst>
                <a:gd name="connsiteX0" fmla="*/ 24047 w 66878"/>
                <a:gd name="connsiteY0" fmla="*/ 42599 h 178147"/>
                <a:gd name="connsiteX1" fmla="*/ 60130 w 66878"/>
                <a:gd name="connsiteY1" fmla="*/ 37603 h 178147"/>
                <a:gd name="connsiteX2" fmla="*/ 66878 w 66878"/>
                <a:gd name="connsiteY2" fmla="*/ 0 h 178147"/>
                <a:gd name="connsiteX3" fmla="*/ 30549 w 66878"/>
                <a:gd name="connsiteY3" fmla="*/ 5016 h 178147"/>
                <a:gd name="connsiteX4" fmla="*/ 0 w 66878"/>
                <a:gd name="connsiteY4" fmla="*/ 178148 h 178147"/>
                <a:gd name="connsiteX5" fmla="*/ 35313 w 66878"/>
                <a:gd name="connsiteY5" fmla="*/ 178148 h 178147"/>
                <a:gd name="connsiteX6" fmla="*/ 57350 w 66878"/>
                <a:gd name="connsiteY6" fmla="*/ 53880 h 178147"/>
                <a:gd name="connsiteX7" fmla="*/ 21021 w 66878"/>
                <a:gd name="connsiteY7" fmla="*/ 58895 h 17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878" h="178147">
                  <a:moveTo>
                    <a:pt x="24047" y="42599"/>
                  </a:moveTo>
                  <a:lnTo>
                    <a:pt x="60130" y="37603"/>
                  </a:lnTo>
                  <a:lnTo>
                    <a:pt x="66878" y="0"/>
                  </a:lnTo>
                  <a:lnTo>
                    <a:pt x="30549" y="5016"/>
                  </a:lnTo>
                  <a:close/>
                  <a:moveTo>
                    <a:pt x="0" y="178148"/>
                  </a:moveTo>
                  <a:lnTo>
                    <a:pt x="35313" y="178148"/>
                  </a:lnTo>
                  <a:lnTo>
                    <a:pt x="57350" y="53880"/>
                  </a:lnTo>
                  <a:lnTo>
                    <a:pt x="21021" y="58895"/>
                  </a:lnTo>
                  <a:close/>
                </a:path>
              </a:pathLst>
            </a:custGeom>
            <a:solidFill>
              <a:srgbClr val="1A5633"/>
            </a:solidFill>
            <a:ln w="4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sp>
          <p:nvSpPr>
            <p:cNvPr id="22" name="Brīvforma: forma 21">
              <a:extLst>
                <a:ext uri="{FF2B5EF4-FFF2-40B4-BE49-F238E27FC236}">
                  <a16:creationId xmlns:a16="http://schemas.microsoft.com/office/drawing/2014/main" id="{37B762CD-C456-4F8E-80A2-89CBA5245AA7}"/>
                </a:ext>
              </a:extLst>
            </p:cNvPr>
            <p:cNvSpPr/>
            <p:nvPr/>
          </p:nvSpPr>
          <p:spPr>
            <a:xfrm>
              <a:off x="2397880" y="1107279"/>
              <a:ext cx="104249" cy="127047"/>
            </a:xfrm>
            <a:custGeom>
              <a:avLst/>
              <a:gdLst>
                <a:gd name="connsiteX0" fmla="*/ 1501 w 104249"/>
                <a:gd name="connsiteY0" fmla="*/ 80454 h 127047"/>
                <a:gd name="connsiteX1" fmla="*/ 0 w 104249"/>
                <a:gd name="connsiteY1" fmla="*/ 95225 h 127047"/>
                <a:gd name="connsiteX2" fmla="*/ 36078 w 104249"/>
                <a:gd name="connsiteY2" fmla="*/ 127047 h 127047"/>
                <a:gd name="connsiteX3" fmla="*/ 95724 w 104249"/>
                <a:gd name="connsiteY3" fmla="*/ 110247 h 127047"/>
                <a:gd name="connsiteX4" fmla="*/ 88975 w 104249"/>
                <a:gd name="connsiteY4" fmla="*/ 85198 h 127047"/>
                <a:gd name="connsiteX5" fmla="*/ 41133 w 104249"/>
                <a:gd name="connsiteY5" fmla="*/ 98715 h 127047"/>
                <a:gd name="connsiteX6" fmla="*/ 34844 w 104249"/>
                <a:gd name="connsiteY6" fmla="*/ 90214 h 127047"/>
                <a:gd name="connsiteX7" fmla="*/ 36349 w 104249"/>
                <a:gd name="connsiteY7" fmla="*/ 81688 h 127047"/>
                <a:gd name="connsiteX8" fmla="*/ 61922 w 104249"/>
                <a:gd name="connsiteY8" fmla="*/ 74422 h 127047"/>
                <a:gd name="connsiteX9" fmla="*/ 104249 w 104249"/>
                <a:gd name="connsiteY9" fmla="*/ 30568 h 127047"/>
                <a:gd name="connsiteX10" fmla="*/ 63674 w 104249"/>
                <a:gd name="connsiteY10" fmla="*/ 0 h 127047"/>
                <a:gd name="connsiteX11" fmla="*/ 7538 w 104249"/>
                <a:gd name="connsiteY11" fmla="*/ 46090 h 127047"/>
                <a:gd name="connsiteX12" fmla="*/ 57370 w 104249"/>
                <a:gd name="connsiteY12" fmla="*/ 48889 h 127047"/>
                <a:gd name="connsiteX13" fmla="*/ 41345 w 104249"/>
                <a:gd name="connsiteY13" fmla="*/ 53169 h 127047"/>
                <a:gd name="connsiteX14" fmla="*/ 42846 w 104249"/>
                <a:gd name="connsiteY14" fmla="*/ 44643 h 127047"/>
                <a:gd name="connsiteX15" fmla="*/ 61152 w 104249"/>
                <a:gd name="connsiteY15" fmla="*/ 27364 h 127047"/>
                <a:gd name="connsiteX16" fmla="*/ 71430 w 104249"/>
                <a:gd name="connsiteY16" fmla="*/ 34385 h 127047"/>
                <a:gd name="connsiteX17" fmla="*/ 57390 w 104249"/>
                <a:gd name="connsiteY17" fmla="*/ 48908 h 127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4249" h="127047">
                  <a:moveTo>
                    <a:pt x="1501" y="80454"/>
                  </a:moveTo>
                  <a:cubicBezTo>
                    <a:pt x="518" y="85722"/>
                    <a:pt x="0" y="90713"/>
                    <a:pt x="0" y="95225"/>
                  </a:cubicBezTo>
                  <a:cubicBezTo>
                    <a:pt x="0" y="116014"/>
                    <a:pt x="10777" y="127047"/>
                    <a:pt x="36078" y="127047"/>
                  </a:cubicBezTo>
                  <a:cubicBezTo>
                    <a:pt x="57642" y="127047"/>
                    <a:pt x="80933" y="119524"/>
                    <a:pt x="95724" y="110247"/>
                  </a:cubicBezTo>
                  <a:lnTo>
                    <a:pt x="88975" y="85198"/>
                  </a:lnTo>
                  <a:cubicBezTo>
                    <a:pt x="72432" y="92470"/>
                    <a:pt x="53899" y="98715"/>
                    <a:pt x="41133" y="98715"/>
                  </a:cubicBezTo>
                  <a:cubicBezTo>
                    <a:pt x="34597" y="98715"/>
                    <a:pt x="34113" y="94707"/>
                    <a:pt x="34844" y="90214"/>
                  </a:cubicBezTo>
                  <a:lnTo>
                    <a:pt x="36349" y="81688"/>
                  </a:lnTo>
                  <a:cubicBezTo>
                    <a:pt x="46879" y="78914"/>
                    <a:pt x="47131" y="78914"/>
                    <a:pt x="61922" y="74422"/>
                  </a:cubicBezTo>
                  <a:cubicBezTo>
                    <a:pt x="91967" y="65392"/>
                    <a:pt x="104249" y="54383"/>
                    <a:pt x="104249" y="30568"/>
                  </a:cubicBezTo>
                  <a:cubicBezTo>
                    <a:pt x="104249" y="10032"/>
                    <a:pt x="86699" y="0"/>
                    <a:pt x="63674" y="0"/>
                  </a:cubicBezTo>
                  <a:cubicBezTo>
                    <a:pt x="25089" y="0"/>
                    <a:pt x="12554" y="18054"/>
                    <a:pt x="7538" y="46090"/>
                  </a:cubicBezTo>
                  <a:close/>
                  <a:moveTo>
                    <a:pt x="57370" y="48889"/>
                  </a:moveTo>
                  <a:cubicBezTo>
                    <a:pt x="50098" y="51145"/>
                    <a:pt x="47363" y="51643"/>
                    <a:pt x="41345" y="53169"/>
                  </a:cubicBezTo>
                  <a:lnTo>
                    <a:pt x="42846" y="44643"/>
                  </a:lnTo>
                  <a:cubicBezTo>
                    <a:pt x="44604" y="34617"/>
                    <a:pt x="48365" y="27364"/>
                    <a:pt x="61152" y="27364"/>
                  </a:cubicBezTo>
                  <a:cubicBezTo>
                    <a:pt x="67668" y="27364"/>
                    <a:pt x="71430" y="30124"/>
                    <a:pt x="71430" y="34385"/>
                  </a:cubicBezTo>
                  <a:cubicBezTo>
                    <a:pt x="71430" y="41637"/>
                    <a:pt x="66898" y="46149"/>
                    <a:pt x="57390" y="48908"/>
                  </a:cubicBezTo>
                </a:path>
              </a:pathLst>
            </a:custGeom>
            <a:solidFill>
              <a:srgbClr val="1A5633"/>
            </a:solidFill>
            <a:ln w="4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sp>
          <p:nvSpPr>
            <p:cNvPr id="23" name="Brīvforma: forma 22">
              <a:extLst>
                <a:ext uri="{FF2B5EF4-FFF2-40B4-BE49-F238E27FC236}">
                  <a16:creationId xmlns:a16="http://schemas.microsoft.com/office/drawing/2014/main" id="{C0588958-1006-43FE-ADDF-6FD1BF6003AF}"/>
                </a:ext>
              </a:extLst>
            </p:cNvPr>
            <p:cNvSpPr/>
            <p:nvPr/>
          </p:nvSpPr>
          <p:spPr>
            <a:xfrm>
              <a:off x="2507125" y="1054964"/>
              <a:ext cx="128779" cy="176873"/>
            </a:xfrm>
            <a:custGeom>
              <a:avLst/>
              <a:gdLst>
                <a:gd name="connsiteX0" fmla="*/ 35308 w 128779"/>
                <a:gd name="connsiteY0" fmla="*/ 176874 h 176873"/>
                <a:gd name="connsiteX1" fmla="*/ 45102 w 128779"/>
                <a:gd name="connsiteY1" fmla="*/ 120254 h 176873"/>
                <a:gd name="connsiteX2" fmla="*/ 70403 w 128779"/>
                <a:gd name="connsiteY2" fmla="*/ 176874 h 176873"/>
                <a:gd name="connsiteX3" fmla="*/ 108742 w 128779"/>
                <a:gd name="connsiteY3" fmla="*/ 176874 h 176873"/>
                <a:gd name="connsiteX4" fmla="*/ 79432 w 128779"/>
                <a:gd name="connsiteY4" fmla="*/ 115490 h 176873"/>
                <a:gd name="connsiteX5" fmla="*/ 128780 w 128779"/>
                <a:gd name="connsiteY5" fmla="*/ 57602 h 176873"/>
                <a:gd name="connsiteX6" fmla="*/ 91211 w 128779"/>
                <a:gd name="connsiteY6" fmla="*/ 52083 h 176873"/>
                <a:gd name="connsiteX7" fmla="*/ 46879 w 128779"/>
                <a:gd name="connsiteY7" fmla="*/ 110480 h 176873"/>
                <a:gd name="connsiteX8" fmla="*/ 66394 w 128779"/>
                <a:gd name="connsiteY8" fmla="*/ 0 h 176873"/>
                <a:gd name="connsiteX9" fmla="*/ 30065 w 128779"/>
                <a:gd name="connsiteY9" fmla="*/ 5011 h 176873"/>
                <a:gd name="connsiteX10" fmla="*/ 0 w 128779"/>
                <a:gd name="connsiteY10" fmla="*/ 176874 h 17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779" h="176873">
                  <a:moveTo>
                    <a:pt x="35308" y="176874"/>
                  </a:moveTo>
                  <a:lnTo>
                    <a:pt x="45102" y="120254"/>
                  </a:lnTo>
                  <a:lnTo>
                    <a:pt x="70403" y="176874"/>
                  </a:lnTo>
                  <a:lnTo>
                    <a:pt x="108742" y="176874"/>
                  </a:lnTo>
                  <a:lnTo>
                    <a:pt x="79432" y="115490"/>
                  </a:lnTo>
                  <a:lnTo>
                    <a:pt x="128780" y="57602"/>
                  </a:lnTo>
                  <a:lnTo>
                    <a:pt x="91211" y="52083"/>
                  </a:lnTo>
                  <a:lnTo>
                    <a:pt x="46879" y="110480"/>
                  </a:lnTo>
                  <a:lnTo>
                    <a:pt x="66394" y="0"/>
                  </a:lnTo>
                  <a:lnTo>
                    <a:pt x="30065" y="5011"/>
                  </a:lnTo>
                  <a:lnTo>
                    <a:pt x="0" y="176874"/>
                  </a:lnTo>
                  <a:close/>
                </a:path>
              </a:pathLst>
            </a:custGeom>
            <a:solidFill>
              <a:srgbClr val="1A5633"/>
            </a:solidFill>
            <a:ln w="4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sp>
          <p:nvSpPr>
            <p:cNvPr id="24" name="Brīvforma: forma 23">
              <a:extLst>
                <a:ext uri="{FF2B5EF4-FFF2-40B4-BE49-F238E27FC236}">
                  <a16:creationId xmlns:a16="http://schemas.microsoft.com/office/drawing/2014/main" id="{14202C99-41CC-4B57-83AB-E2E403BC32E4}"/>
                </a:ext>
              </a:extLst>
            </p:cNvPr>
            <p:cNvSpPr/>
            <p:nvPr/>
          </p:nvSpPr>
          <p:spPr>
            <a:xfrm>
              <a:off x="2628150" y="1107358"/>
              <a:ext cx="96439" cy="127007"/>
            </a:xfrm>
            <a:custGeom>
              <a:avLst/>
              <a:gdLst>
                <a:gd name="connsiteX0" fmla="*/ 37815 w 96439"/>
                <a:gd name="connsiteY0" fmla="*/ 126988 h 127007"/>
                <a:gd name="connsiteX1" fmla="*/ 87415 w 96439"/>
                <a:gd name="connsiteY1" fmla="*/ 88397 h 127007"/>
                <a:gd name="connsiteX2" fmla="*/ 58624 w 96439"/>
                <a:gd name="connsiteY2" fmla="*/ 48829 h 127007"/>
                <a:gd name="connsiteX3" fmla="*/ 46593 w 96439"/>
                <a:gd name="connsiteY3" fmla="*/ 35559 h 127007"/>
                <a:gd name="connsiteX4" fmla="*/ 59858 w 96439"/>
                <a:gd name="connsiteY4" fmla="*/ 27789 h 127007"/>
                <a:gd name="connsiteX5" fmla="*/ 90673 w 96439"/>
                <a:gd name="connsiteY5" fmla="*/ 32321 h 127007"/>
                <a:gd name="connsiteX6" fmla="*/ 96439 w 96439"/>
                <a:gd name="connsiteY6" fmla="*/ 5746 h 127007"/>
                <a:gd name="connsiteX7" fmla="*/ 60110 w 96439"/>
                <a:gd name="connsiteY7" fmla="*/ 0 h 127007"/>
                <a:gd name="connsiteX8" fmla="*/ 13769 w 96439"/>
                <a:gd name="connsiteY8" fmla="*/ 33303 h 127007"/>
                <a:gd name="connsiteX9" fmla="*/ 37065 w 96439"/>
                <a:gd name="connsiteY9" fmla="*/ 74150 h 127007"/>
                <a:gd name="connsiteX10" fmla="*/ 53361 w 96439"/>
                <a:gd name="connsiteY10" fmla="*/ 89923 h 127007"/>
                <a:gd name="connsiteX11" fmla="*/ 39844 w 96439"/>
                <a:gd name="connsiteY11" fmla="*/ 99199 h 127007"/>
                <a:gd name="connsiteX12" fmla="*/ 6768 w 96439"/>
                <a:gd name="connsiteY12" fmla="*/ 92949 h 127007"/>
                <a:gd name="connsiteX13" fmla="*/ 0 w 96439"/>
                <a:gd name="connsiteY13" fmla="*/ 119000 h 127007"/>
                <a:gd name="connsiteX14" fmla="*/ 37835 w 96439"/>
                <a:gd name="connsiteY14" fmla="*/ 127008 h 127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6439" h="127007">
                  <a:moveTo>
                    <a:pt x="37815" y="126988"/>
                  </a:moveTo>
                  <a:cubicBezTo>
                    <a:pt x="74382" y="126988"/>
                    <a:pt x="82404" y="115954"/>
                    <a:pt x="87415" y="88397"/>
                  </a:cubicBezTo>
                  <a:cubicBezTo>
                    <a:pt x="90925" y="69095"/>
                    <a:pt x="86665" y="63852"/>
                    <a:pt x="58624" y="48829"/>
                  </a:cubicBezTo>
                  <a:cubicBezTo>
                    <a:pt x="46864" y="42560"/>
                    <a:pt x="45591" y="41326"/>
                    <a:pt x="46593" y="35559"/>
                  </a:cubicBezTo>
                  <a:cubicBezTo>
                    <a:pt x="47847" y="29043"/>
                    <a:pt x="49333" y="27789"/>
                    <a:pt x="59858" y="27789"/>
                  </a:cubicBezTo>
                  <a:cubicBezTo>
                    <a:pt x="68384" y="27789"/>
                    <a:pt x="81649" y="29793"/>
                    <a:pt x="90673" y="32321"/>
                  </a:cubicBezTo>
                  <a:lnTo>
                    <a:pt x="96439" y="5746"/>
                  </a:lnTo>
                  <a:cubicBezTo>
                    <a:pt x="86413" y="2488"/>
                    <a:pt x="71642" y="0"/>
                    <a:pt x="60110" y="0"/>
                  </a:cubicBezTo>
                  <a:cubicBezTo>
                    <a:pt x="26268" y="0"/>
                    <a:pt x="18513" y="7020"/>
                    <a:pt x="13769" y="33303"/>
                  </a:cubicBezTo>
                  <a:cubicBezTo>
                    <a:pt x="10530" y="51604"/>
                    <a:pt x="11512" y="60608"/>
                    <a:pt x="37065" y="74150"/>
                  </a:cubicBezTo>
                  <a:cubicBezTo>
                    <a:pt x="50853" y="81397"/>
                    <a:pt x="54344" y="84389"/>
                    <a:pt x="53361" y="89923"/>
                  </a:cubicBezTo>
                  <a:cubicBezTo>
                    <a:pt x="52359" y="95689"/>
                    <a:pt x="51604" y="99199"/>
                    <a:pt x="39844" y="99199"/>
                  </a:cubicBezTo>
                  <a:cubicBezTo>
                    <a:pt x="26555" y="99199"/>
                    <a:pt x="16025" y="96188"/>
                    <a:pt x="6768" y="92949"/>
                  </a:cubicBezTo>
                  <a:lnTo>
                    <a:pt x="0" y="119000"/>
                  </a:lnTo>
                  <a:cubicBezTo>
                    <a:pt x="10762" y="123764"/>
                    <a:pt x="26535" y="127008"/>
                    <a:pt x="37835" y="127008"/>
                  </a:cubicBezTo>
                </a:path>
              </a:pathLst>
            </a:custGeom>
            <a:solidFill>
              <a:srgbClr val="1A5633"/>
            </a:solidFill>
            <a:ln w="4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  <p:sp>
          <p:nvSpPr>
            <p:cNvPr id="25" name="Brīvforma: forma 24">
              <a:extLst>
                <a:ext uri="{FF2B5EF4-FFF2-40B4-BE49-F238E27FC236}">
                  <a16:creationId xmlns:a16="http://schemas.microsoft.com/office/drawing/2014/main" id="{C49D22AE-6722-4E5E-9962-B577367EB9F7}"/>
                </a:ext>
              </a:extLst>
            </p:cNvPr>
            <p:cNvSpPr/>
            <p:nvPr/>
          </p:nvSpPr>
          <p:spPr>
            <a:xfrm>
              <a:off x="1644408" y="1062887"/>
              <a:ext cx="54612" cy="38491"/>
            </a:xfrm>
            <a:custGeom>
              <a:avLst/>
              <a:gdLst>
                <a:gd name="connsiteX0" fmla="*/ 20653 w 54612"/>
                <a:gd name="connsiteY0" fmla="*/ 38492 h 38491"/>
                <a:gd name="connsiteX1" fmla="*/ 0 w 54612"/>
                <a:gd name="connsiteY1" fmla="*/ 6077 h 38491"/>
                <a:gd name="connsiteX2" fmla="*/ 15042 w 54612"/>
                <a:gd name="connsiteY2" fmla="*/ 311 h 38491"/>
                <a:gd name="connsiteX3" fmla="*/ 25012 w 54612"/>
                <a:gd name="connsiteY3" fmla="*/ 16800 h 38491"/>
                <a:gd name="connsiteX4" fmla="*/ 42252 w 54612"/>
                <a:gd name="connsiteY4" fmla="*/ 0 h 38491"/>
                <a:gd name="connsiteX5" fmla="*/ 54613 w 54612"/>
                <a:gd name="connsiteY5" fmla="*/ 5514 h 3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12" h="38491">
                  <a:moveTo>
                    <a:pt x="20653" y="38492"/>
                  </a:moveTo>
                  <a:lnTo>
                    <a:pt x="0" y="6077"/>
                  </a:lnTo>
                  <a:lnTo>
                    <a:pt x="15042" y="311"/>
                  </a:lnTo>
                  <a:lnTo>
                    <a:pt x="25012" y="16800"/>
                  </a:lnTo>
                  <a:lnTo>
                    <a:pt x="42252" y="0"/>
                  </a:lnTo>
                  <a:lnTo>
                    <a:pt x="54613" y="5514"/>
                  </a:lnTo>
                  <a:close/>
                </a:path>
              </a:pathLst>
            </a:custGeom>
            <a:solidFill>
              <a:srgbClr val="1A5633"/>
            </a:solidFill>
            <a:ln w="4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907455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939E1-00A2-4A36-B095-E065A6DE0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539" y="647699"/>
            <a:ext cx="3773859" cy="2866599"/>
          </a:xfrm>
        </p:spPr>
        <p:txBody>
          <a:bodyPr>
            <a:normAutofit/>
          </a:bodyPr>
          <a:lstStyle/>
          <a:p>
            <a:pPr algn="ctr"/>
            <a:r>
              <a:rPr lang="lv-LV" sz="6000" dirty="0"/>
              <a:t>MPKS</a:t>
            </a:r>
            <a:endParaRPr lang="en-US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840916-8036-6219-621E-41A602DAA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2371" y="1391837"/>
            <a:ext cx="7206343" cy="1378324"/>
          </a:xfrm>
        </p:spPr>
        <p:txBody>
          <a:bodyPr>
            <a:normAutofit fontScale="92500"/>
          </a:bodyPr>
          <a:lstStyle/>
          <a:p>
            <a:pPr algn="ctr" rtl="0" fontAlgn="base"/>
            <a:r>
              <a:rPr lang="lv-LV" sz="3600" b="0" i="0" u="none" strike="noStrike" dirty="0">
                <a:solidFill>
                  <a:srgbClr val="1A5732"/>
                </a:solidFill>
                <a:effectLst/>
                <a:latin typeface="Century Gothic" panose="020B0502020202020204" pitchFamily="34" charset="0"/>
              </a:rPr>
              <a:t>MEŽSAIMNIECĪBAS PAKALPOJUMU </a:t>
            </a:r>
            <a:r>
              <a:rPr lang="lv-LV" sz="3600" b="1" i="0" u="sng" strike="noStrike" dirty="0">
                <a:solidFill>
                  <a:srgbClr val="1A5732"/>
                </a:solidFill>
                <a:effectLst/>
                <a:latin typeface="Century Gothic" panose="020B0502020202020204" pitchFamily="34" charset="0"/>
              </a:rPr>
              <a:t>KOOPERATĪVĀ SABIEDRĪBA</a:t>
            </a:r>
          </a:p>
        </p:txBody>
      </p:sp>
      <p:pic>
        <p:nvPicPr>
          <p:cNvPr id="16" name="Picture Placeholder 12" descr="A picture containing tree, outdoor, forest, nature">
            <a:extLst>
              <a:ext uri="{FF2B5EF4-FFF2-40B4-BE49-F238E27FC236}">
                <a16:creationId xmlns:a16="http://schemas.microsoft.com/office/drawing/2014/main" id="{BD5101F3-0538-B284-4CDE-EA2560752E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/>
        </p:blipFill>
        <p:spPr>
          <a:xfrm>
            <a:off x="0" y="4160520"/>
            <a:ext cx="4067175" cy="269748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</p:pic>
      <p:pic>
        <p:nvPicPr>
          <p:cNvPr id="17" name="Picture Placeholder 14" descr="A close up of leaves with water droplets ">
            <a:extLst>
              <a:ext uri="{FF2B5EF4-FFF2-40B4-BE49-F238E27FC236}">
                <a16:creationId xmlns:a16="http://schemas.microsoft.com/office/drawing/2014/main" id="{894135E3-3205-49CC-91F1-B7EE3D2574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/>
        </p:blipFill>
        <p:spPr>
          <a:xfrm>
            <a:off x="4059936" y="4160520"/>
            <a:ext cx="4133088" cy="269748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</p:pic>
      <p:pic>
        <p:nvPicPr>
          <p:cNvPr id="18" name="Picture Placeholder 16" descr="A close up of a green tree branch">
            <a:extLst>
              <a:ext uri="{FF2B5EF4-FFF2-40B4-BE49-F238E27FC236}">
                <a16:creationId xmlns:a16="http://schemas.microsoft.com/office/drawing/2014/main" id="{0FEF3FA3-2C40-7B23-9397-8F1B85679A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" r="48"/>
          <a:stretch/>
        </p:blipFill>
        <p:spPr>
          <a:xfrm>
            <a:off x="8193024" y="4160520"/>
            <a:ext cx="4005072" cy="269748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17231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E2BA7-C922-44CF-A3EB-04778027C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ĪSI PAR VĒSTURI un šodienu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E0624-0316-4666-958B-0D00C5980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1060" y="1835943"/>
            <a:ext cx="3200400" cy="584548"/>
          </a:xfrm>
        </p:spPr>
        <p:txBody>
          <a:bodyPr/>
          <a:lstStyle/>
          <a:p>
            <a:pPr algn="ctr"/>
            <a:r>
              <a:rPr lang="lv-LV" dirty="0"/>
              <a:t>Dibināts 2012. gadā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96C3A-02B1-4EE9-A6DF-E1466122B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5885" y="2561876"/>
            <a:ext cx="3751992" cy="3751268"/>
          </a:xfrm>
        </p:spPr>
        <p:txBody>
          <a:bodyPr>
            <a:normAutofit/>
          </a:bodyPr>
          <a:lstStyle/>
          <a:p>
            <a:pPr lvl="0"/>
            <a:r>
              <a:rPr lang="lv-LV" dirty="0"/>
              <a:t>15 meža īpašnieki</a:t>
            </a:r>
          </a:p>
          <a:p>
            <a:pPr lvl="0"/>
            <a:r>
              <a:rPr lang="lv-LV" dirty="0"/>
              <a:t>Alsunga</a:t>
            </a:r>
          </a:p>
          <a:p>
            <a:pPr lvl="0"/>
            <a:r>
              <a:rPr lang="lv-LV" dirty="0"/>
              <a:t>Kurzemnieku spīts – «varam paši un varam labāk»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FB6553-2053-4EF2-B876-02907BF5BE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071424" y="1793814"/>
            <a:ext cx="3200400" cy="500291"/>
          </a:xfrm>
        </p:spPr>
        <p:txBody>
          <a:bodyPr/>
          <a:lstStyle/>
          <a:p>
            <a:pPr algn="ctr"/>
            <a:r>
              <a:rPr lang="lv-LV" dirty="0"/>
              <a:t>šobrīd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75D459-E103-44CB-BFE1-D43EA3272A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65193" y="2561876"/>
            <a:ext cx="3861614" cy="37512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v-LV" dirty="0"/>
              <a:t>998 biedri (+ 5 līdz 10 jauni biedri ik mēnesi)</a:t>
            </a:r>
            <a:endParaRPr lang="en-US" dirty="0"/>
          </a:p>
          <a:p>
            <a:r>
              <a:rPr lang="lv-LV" dirty="0"/>
              <a:t>Apsaimniekojamā platība virs 30 tūkst. ha</a:t>
            </a:r>
          </a:p>
          <a:p>
            <a:r>
              <a:rPr lang="lv-LV" dirty="0"/>
              <a:t>Apgrozījums 2022. gadā 11,1 milj. EUR</a:t>
            </a:r>
          </a:p>
          <a:p>
            <a:r>
              <a:rPr lang="lv-LV" dirty="0"/>
              <a:t>21 darbinieks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47A5E1-6C5B-4D99-8E74-137ACC0381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50542" y="1793814"/>
            <a:ext cx="3200400" cy="500292"/>
          </a:xfrm>
        </p:spPr>
        <p:txBody>
          <a:bodyPr/>
          <a:lstStyle/>
          <a:p>
            <a:pPr algn="ctr"/>
            <a:r>
              <a:rPr lang="lv-LV" dirty="0"/>
              <a:t>Uzdevumi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5E12B37-EBFD-4039-8557-2AC5D0B2022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4123" y="2475910"/>
            <a:ext cx="3751993" cy="37512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v-LV" dirty="0"/>
              <a:t>Izglītošana un informēšana</a:t>
            </a:r>
          </a:p>
          <a:p>
            <a:r>
              <a:rPr lang="lv-LV" dirty="0"/>
              <a:t>Konsultēšana</a:t>
            </a:r>
          </a:p>
          <a:p>
            <a:r>
              <a:rPr lang="lv-LV" dirty="0"/>
              <a:t>Mežkopība!</a:t>
            </a:r>
          </a:p>
          <a:p>
            <a:r>
              <a:rPr lang="lv-LV" dirty="0"/>
              <a:t>Palīdzēt gan mazam, gan lielam meža īpašniekam</a:t>
            </a:r>
          </a:p>
          <a:p>
            <a:r>
              <a:rPr lang="lv-LV" dirty="0"/>
              <a:t>Meža vērtības palielināšana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73E5CA3-5A99-C884-3F62-4B905354E6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10577" r="14477" b="12094"/>
          <a:stretch/>
        </p:blipFill>
        <p:spPr bwMode="auto">
          <a:xfrm>
            <a:off x="774356" y="4296125"/>
            <a:ext cx="2232455" cy="173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20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2AA78-FAB6-4776-8D07-F29C78281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386" y="151591"/>
            <a:ext cx="8200937" cy="646514"/>
          </a:xfrm>
        </p:spPr>
        <p:txBody>
          <a:bodyPr/>
          <a:lstStyle/>
          <a:p>
            <a:r>
              <a:rPr lang="lv-LV" dirty="0"/>
              <a:t>Pilna cikla apsaimniekošana</a:t>
            </a: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4414587-CC83-08AE-8C3C-CC4DBF2159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3447621"/>
              </p:ext>
            </p:extLst>
          </p:nvPr>
        </p:nvGraphicFramePr>
        <p:xfrm>
          <a:off x="2052391" y="79810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Attēls 5">
            <a:extLst>
              <a:ext uri="{FF2B5EF4-FFF2-40B4-BE49-F238E27FC236}">
                <a16:creationId xmlns:a16="http://schemas.microsoft.com/office/drawing/2014/main" id="{7F173B26-50D1-D7EA-38B0-D0F5B1CFD9A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652210" y="3435692"/>
            <a:ext cx="1194270" cy="11820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CAFE77-6D36-6A81-5EA7-0E79760898D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519256" y="5102162"/>
            <a:ext cx="1194270" cy="11852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Attēls 10">
            <a:extLst>
              <a:ext uri="{FF2B5EF4-FFF2-40B4-BE49-F238E27FC236}">
                <a16:creationId xmlns:a16="http://schemas.microsoft.com/office/drawing/2014/main" id="{D9D77BD8-DF4E-62B9-A2F0-B99A6BF2FCB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389091" y="3515508"/>
            <a:ext cx="1194269" cy="11820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B8D25A-9C06-454D-EE23-E1B13935706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1203" t="20039" r="38932" b="38073"/>
          <a:stretch/>
        </p:blipFill>
        <p:spPr>
          <a:xfrm>
            <a:off x="4207204" y="1042944"/>
            <a:ext cx="1194269" cy="11852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0844DC-C7C1-A23A-30DB-3E2B96CB095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3051" t="14151" r="20357" b="6549"/>
          <a:stretch/>
        </p:blipFill>
        <p:spPr>
          <a:xfrm>
            <a:off x="6847941" y="1042944"/>
            <a:ext cx="1194269" cy="11852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23368EA-F336-3E4A-0DEE-349D0B4A0681}"/>
              </a:ext>
            </a:extLst>
          </p:cNvPr>
          <p:cNvSpPr txBox="1"/>
          <p:nvPr/>
        </p:nvSpPr>
        <p:spPr>
          <a:xfrm>
            <a:off x="7928874" y="1478802"/>
            <a:ext cx="2122870" cy="7620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142240" rIns="142240" bIns="0" numCol="1" spcCol="1270" anchor="t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lv-LV" sz="2000" b="1" kern="1200" dirty="0"/>
              <a:t>MEŽKOPĪBA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lv-LV" sz="1600" kern="1200" dirty="0"/>
              <a:t>~1500 ha gadā</a:t>
            </a:r>
            <a:endParaRPr lang="en-US" sz="1600" kern="1200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C82F77FF-AB14-6148-7550-4086A817735B}"/>
              </a:ext>
            </a:extLst>
          </p:cNvPr>
          <p:cNvSpPr txBox="1">
            <a:spLocks/>
          </p:cNvSpPr>
          <p:nvPr/>
        </p:nvSpPr>
        <p:spPr>
          <a:xfrm>
            <a:off x="4356340" y="2573468"/>
            <a:ext cx="3479319" cy="15653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1800" dirty="0"/>
              <a:t>Mums nav mārketinga nodaļas.</a:t>
            </a:r>
          </a:p>
          <a:p>
            <a:pPr algn="ctr"/>
            <a:r>
              <a:rPr lang="lv-LV" sz="1800" dirty="0"/>
              <a:t>84% jaunu biedru iestājas pēc kaimiņu un draugu ieteikuma.</a:t>
            </a:r>
            <a:endParaRPr lang="en-US" sz="1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CD68F9-9E50-CCFF-76F5-DDB0CD7C6959}"/>
              </a:ext>
            </a:extLst>
          </p:cNvPr>
          <p:cNvSpPr txBox="1"/>
          <p:nvPr/>
        </p:nvSpPr>
        <p:spPr>
          <a:xfrm>
            <a:off x="8189338" y="4283273"/>
            <a:ext cx="3151985" cy="7620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142240" rIns="142240" bIns="0" numCol="1" spcCol="1270" anchor="t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lv-LV" sz="2000" b="1" kern="1200" dirty="0"/>
              <a:t>MEŽIZSTRĀDE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lv-LV" sz="1600" kern="1200" dirty="0"/>
              <a:t>~10 – 15 tūkstoši m3 mēnesī</a:t>
            </a:r>
            <a:endParaRPr lang="en-US" sz="1600" kern="1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0B0165-644D-6842-3FC4-29E86822D416}"/>
              </a:ext>
            </a:extLst>
          </p:cNvPr>
          <p:cNvSpPr txBox="1"/>
          <p:nvPr/>
        </p:nvSpPr>
        <p:spPr>
          <a:xfrm>
            <a:off x="6187626" y="5713358"/>
            <a:ext cx="2929167" cy="7620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142240" rIns="142240" bIns="0" numCol="1" spcCol="1270" anchor="t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lv-LV" sz="2000" b="1" kern="1200" dirty="0"/>
              <a:t>TIRDZNIECĪBA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lv-LV" sz="1600" kern="1200" dirty="0"/>
              <a:t>~11.1 milj. </a:t>
            </a:r>
            <a:r>
              <a:rPr lang="lv-LV" sz="1600" kern="1200" dirty="0" err="1"/>
              <a:t>eur</a:t>
            </a:r>
            <a:r>
              <a:rPr lang="lv-LV" sz="1600" kern="1200" dirty="0"/>
              <a:t> gadā</a:t>
            </a:r>
            <a:endParaRPr lang="en-US" sz="1600" kern="12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E2271C5-4F6F-ADB7-72C8-EBF4F32ED5F5}"/>
              </a:ext>
            </a:extLst>
          </p:cNvPr>
          <p:cNvSpPr txBox="1"/>
          <p:nvPr/>
        </p:nvSpPr>
        <p:spPr>
          <a:xfrm>
            <a:off x="941296" y="4340120"/>
            <a:ext cx="2929167" cy="7620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142240" rIns="142240" bIns="0" numCol="1" spcCol="1270" anchor="t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lv-LV" sz="2000" b="1" kern="1200" dirty="0"/>
              <a:t>ATJAUNOŠANA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lv-LV" sz="1600" kern="1200" dirty="0"/>
              <a:t>~750 tūkst. stādu gadā</a:t>
            </a:r>
            <a:endParaRPr lang="en-US" sz="1600" kern="1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59825EE-CB97-738D-39AB-BFFA97137112}"/>
              </a:ext>
            </a:extLst>
          </p:cNvPr>
          <p:cNvSpPr txBox="1"/>
          <p:nvPr/>
        </p:nvSpPr>
        <p:spPr>
          <a:xfrm>
            <a:off x="1421510" y="1254546"/>
            <a:ext cx="2929167" cy="7620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142240" rIns="142240" bIns="0" numCol="1" spcCol="1270" anchor="t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lv-LV" sz="2000" b="1" kern="1200" dirty="0"/>
              <a:t>KONSULTĒŠANA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lv-LV" sz="1600" kern="1200" dirty="0"/>
              <a:t>«ES» apmaksātas bezmaksas konsultācijas</a:t>
            </a:r>
            <a:endParaRPr lang="en-US" sz="1600" kern="1200" dirty="0"/>
          </a:p>
        </p:txBody>
      </p:sp>
    </p:spTree>
    <p:extLst>
      <p:ext uri="{BB962C8B-B14F-4D97-AF65-F5344CB8AC3E}">
        <p14:creationId xmlns:p14="http://schemas.microsoft.com/office/powerpoint/2010/main" val="3809179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2E968C-DBA1-4556-BAA7-BFDC4A87349D}"/>
              </a:ext>
            </a:extLst>
          </p:cNvPr>
          <p:cNvSpPr txBox="1"/>
          <p:nvPr/>
        </p:nvSpPr>
        <p:spPr>
          <a:xfrm>
            <a:off x="335474" y="1791585"/>
            <a:ext cx="6881016" cy="870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lv-LV" dirty="0"/>
              <a:t>Kooperatīvs nepērk cirsmas par fiksētu cenu, bet gan norēķinās ar meža īpašnieku par faktiski realizēto apjomu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CBF7E3-E4EB-71BC-29F3-E6F821506C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9557" t="-14823" r="17681" b="-24557"/>
          <a:stretch/>
        </p:blipFill>
        <p:spPr>
          <a:xfrm>
            <a:off x="6286111" y="-195942"/>
            <a:ext cx="5656762" cy="6736786"/>
          </a:xfrm>
          <a:prstGeom prst="rect">
            <a:avLst/>
          </a:prstGeom>
        </p:spPr>
      </p:pic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2A148F0C-CAFA-A1B7-36D8-7C9876BDE6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9235017"/>
              </p:ext>
            </p:extLst>
          </p:nvPr>
        </p:nvGraphicFramePr>
        <p:xfrm>
          <a:off x="249127" y="2427337"/>
          <a:ext cx="7272901" cy="3699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Title 1">
            <a:extLst>
              <a:ext uri="{FF2B5EF4-FFF2-40B4-BE49-F238E27FC236}">
                <a16:creationId xmlns:a16="http://schemas.microsoft.com/office/drawing/2014/main" id="{AF9CC9D7-8D2F-D13B-75A1-E18235B24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405" y="459585"/>
            <a:ext cx="4350784" cy="917854"/>
          </a:xfrm>
        </p:spPr>
        <p:txBody>
          <a:bodyPr>
            <a:normAutofit/>
          </a:bodyPr>
          <a:lstStyle/>
          <a:p>
            <a:pPr algn="ctr"/>
            <a:r>
              <a:rPr lang="lv-LV" sz="2800" dirty="0"/>
              <a:t>Kā MPKS mežizstrāde notiek praksē?</a:t>
            </a:r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775762-DD19-29A4-0B48-6E74F656A9FD}"/>
              </a:ext>
            </a:extLst>
          </p:cNvPr>
          <p:cNvSpPr txBox="1"/>
          <p:nvPr/>
        </p:nvSpPr>
        <p:spPr>
          <a:xfrm>
            <a:off x="3453714" y="5757591"/>
            <a:ext cx="5132172" cy="87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lv-LV" sz="2000" dirty="0"/>
              <a:t>*</a:t>
            </a:r>
            <a:r>
              <a:rPr lang="lv-LV" sz="1600" dirty="0"/>
              <a:t>iespējams avanss pirms izstrādes vai starpmaksājumi izstrādes laikā</a:t>
            </a:r>
            <a:endParaRPr lang="lv-LV" sz="2000" dirty="0"/>
          </a:p>
        </p:txBody>
      </p:sp>
    </p:spTree>
    <p:extLst>
      <p:ext uri="{BB962C8B-B14F-4D97-AF65-F5344CB8AC3E}">
        <p14:creationId xmlns:p14="http://schemas.microsoft.com/office/powerpoint/2010/main" val="1364021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trees, outdoor, forest, nature, mist">
            <a:extLst>
              <a:ext uri="{FF2B5EF4-FFF2-40B4-BE49-F238E27FC236}">
                <a16:creationId xmlns:a16="http://schemas.microsoft.com/office/drawing/2014/main" id="{67622E7C-99A9-46F7-8DC6-CB21DE6130A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" r="36"/>
          <a:stretch/>
        </p:blipFill>
        <p:spPr>
          <a:xfrm>
            <a:off x="7118975" y="361606"/>
            <a:ext cx="4809744" cy="2606040"/>
          </a:xfrm>
        </p:spPr>
      </p:pic>
      <p:pic>
        <p:nvPicPr>
          <p:cNvPr id="9" name="Picture Placeholder 8" descr="A close up of a green tree branch with a baby pine cone">
            <a:extLst>
              <a:ext uri="{FF2B5EF4-FFF2-40B4-BE49-F238E27FC236}">
                <a16:creationId xmlns:a16="http://schemas.microsoft.com/office/drawing/2014/main" id="{43702E36-1B89-4AF5-B77B-B83BE9FCC95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" b="60"/>
          <a:stretch/>
        </p:blipFill>
        <p:spPr>
          <a:xfrm>
            <a:off x="7118975" y="3211666"/>
            <a:ext cx="4809744" cy="260604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2E968C-DBA1-4556-BAA7-BFDC4A87349D}"/>
              </a:ext>
            </a:extLst>
          </p:cNvPr>
          <p:cNvSpPr txBox="1"/>
          <p:nvPr/>
        </p:nvSpPr>
        <p:spPr>
          <a:xfrm>
            <a:off x="160986" y="1432095"/>
            <a:ext cx="6845644" cy="451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lv-LV" dirty="0"/>
              <a:t>Apvienojot biedru apjomu, katrs iegūst kā lielais meža īpašnieks.</a:t>
            </a:r>
          </a:p>
          <a:p>
            <a:pPr marL="285750" indent="-285750">
              <a:buFontTx/>
              <a:buChar char="-"/>
            </a:pPr>
            <a:endParaRPr lang="lv-LV" sz="1400" dirty="0"/>
          </a:p>
          <a:p>
            <a:pPr marL="285750" indent="-285750">
              <a:buFontTx/>
              <a:buChar char="-"/>
            </a:pPr>
            <a:r>
              <a:rPr lang="lv-LV" dirty="0"/>
              <a:t>Pilnīga atklātība, nekur netiek ieslēptas izmaksas  </a:t>
            </a:r>
            <a:r>
              <a:rPr lang="lv-LV" sz="1600" i="1" dirty="0"/>
              <a:t>(</a:t>
            </a:r>
            <a:r>
              <a:rPr lang="lv-LV" sz="1600" i="1" dirty="0" err="1"/>
              <a:t>harvestera</a:t>
            </a:r>
            <a:r>
              <a:rPr lang="lv-LV" sz="1600" i="1" dirty="0"/>
              <a:t> atskaite, transporta atskaite, uzmērīšanas akts)</a:t>
            </a:r>
          </a:p>
          <a:p>
            <a:pPr marL="285750" indent="-285750">
              <a:buFontTx/>
              <a:buChar char="-"/>
            </a:pPr>
            <a:endParaRPr lang="lv-LV" sz="1400" dirty="0"/>
          </a:p>
          <a:p>
            <a:pPr marL="285750" indent="-285750">
              <a:buFontTx/>
              <a:buChar char="-"/>
            </a:pPr>
            <a:r>
              <a:rPr lang="lv-LV" dirty="0"/>
              <a:t>Nenotiek spekulācijas par apjomu un netiek pelnīts uz meža īpašnieka nezināšanas rēķina.</a:t>
            </a:r>
          </a:p>
          <a:p>
            <a:pPr marL="285750" indent="-285750">
              <a:buFontTx/>
              <a:buChar char="-"/>
            </a:pPr>
            <a:endParaRPr lang="lv-LV" sz="1400" dirty="0"/>
          </a:p>
          <a:p>
            <a:pPr marL="285750" indent="-285750">
              <a:buFontTx/>
              <a:buChar char="-"/>
            </a:pPr>
            <a:r>
              <a:rPr lang="lv-LV" dirty="0"/>
              <a:t>Kooperatīvs pilnībā uzņemas atbildību par to, kas notiek cirsmā.</a:t>
            </a:r>
          </a:p>
          <a:p>
            <a:pPr marL="285750" indent="-285750">
              <a:buFontTx/>
              <a:buChar char="-"/>
            </a:pPr>
            <a:endParaRPr lang="lv-LV" sz="1400" dirty="0"/>
          </a:p>
          <a:p>
            <a:pPr marL="285750" indent="-285750">
              <a:buFontTx/>
              <a:buChar char="-"/>
            </a:pPr>
            <a:r>
              <a:rPr lang="lv-LV" dirty="0"/>
              <a:t>Debitoru apdrošināšana – drošība meža īpašniekam.</a:t>
            </a:r>
          </a:p>
          <a:p>
            <a:pPr marL="285750" indent="-285750">
              <a:buFontTx/>
              <a:buChar char="-"/>
            </a:pPr>
            <a:endParaRPr lang="lv-LV" sz="1400" dirty="0"/>
          </a:p>
          <a:p>
            <a:pPr marL="285750" indent="-285750">
              <a:buFontTx/>
              <a:buChar char="-"/>
            </a:pPr>
            <a:r>
              <a:rPr lang="lv-LV" dirty="0"/>
              <a:t>Kooperatīva atlīdzība 3,5-4.0 </a:t>
            </a:r>
            <a:r>
              <a:rPr lang="lv-LV" dirty="0" err="1"/>
              <a:t>eur</a:t>
            </a:r>
            <a:r>
              <a:rPr lang="lv-LV" dirty="0"/>
              <a:t>/m3.</a:t>
            </a:r>
          </a:p>
          <a:p>
            <a:pPr marL="285750" indent="-285750">
              <a:buFontTx/>
              <a:buChar char="-"/>
            </a:pPr>
            <a:endParaRPr lang="lv-LV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lv-LV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9284956-4B82-8BF0-AEC8-C573B60A74BA}"/>
              </a:ext>
            </a:extLst>
          </p:cNvPr>
          <p:cNvSpPr txBox="1">
            <a:spLocks/>
          </p:cNvSpPr>
          <p:nvPr/>
        </p:nvSpPr>
        <p:spPr>
          <a:xfrm>
            <a:off x="1445984" y="257631"/>
            <a:ext cx="5448300" cy="1240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3200" dirty="0"/>
              <a:t>Biedru ieguvumi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03762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BDAC4-BCFB-42F6-BA9A-039BB65BF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470" y="290288"/>
            <a:ext cx="5448300" cy="1240966"/>
          </a:xfrm>
        </p:spPr>
        <p:txBody>
          <a:bodyPr>
            <a:noAutofit/>
          </a:bodyPr>
          <a:lstStyle/>
          <a:p>
            <a:pPr algn="ctr"/>
            <a:r>
              <a:rPr lang="lv-LV" sz="3200" dirty="0"/>
              <a:t>Atjaunošana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2E968C-DBA1-4556-BAA7-BFDC4A87349D}"/>
              </a:ext>
            </a:extLst>
          </p:cNvPr>
          <p:cNvSpPr txBox="1"/>
          <p:nvPr/>
        </p:nvSpPr>
        <p:spPr>
          <a:xfrm>
            <a:off x="532776" y="1614908"/>
            <a:ext cx="6905992" cy="4869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lv-LV" sz="2400" dirty="0"/>
              <a:t>Stādi ~ 750 tūkst. līdz 1 milj. gadā.</a:t>
            </a:r>
          </a:p>
          <a:p>
            <a:pPr marL="285750" indent="-285750">
              <a:buFontTx/>
              <a:buChar char="-"/>
            </a:pPr>
            <a:endParaRPr lang="lv-LV" sz="14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lv-LV" sz="2400" dirty="0"/>
              <a:t>Augsnes gatavošana un stādīšana.</a:t>
            </a:r>
          </a:p>
          <a:p>
            <a:pPr marL="285750" indent="-285750">
              <a:buFontTx/>
              <a:buChar char="-"/>
            </a:pPr>
            <a:endParaRPr lang="lv-LV" sz="14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lv-LV" sz="2400" dirty="0"/>
              <a:t>Pilna cikla apsaimniekošana &amp; LVM GEO.</a:t>
            </a:r>
          </a:p>
          <a:p>
            <a:pPr marL="285750" indent="-285750">
              <a:buFontTx/>
              <a:buChar char="-"/>
            </a:pPr>
            <a:endParaRPr lang="lv-LV" sz="14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lv-LV" sz="2400" dirty="0"/>
              <a:t>Jaunaudžu kopšana.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lv-LV" sz="14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lv-LV" sz="2400" dirty="0"/>
              <a:t>ES projekti.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lv-LV" sz="24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lv-LV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CBF7E3-E4EB-71BC-29F3-E6F821506C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870" r="22870"/>
          <a:stretch/>
        </p:blipFill>
        <p:spPr>
          <a:xfrm>
            <a:off x="7979228" y="424543"/>
            <a:ext cx="3897086" cy="479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31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CE88BB9-5E8A-474F-B7C0-BC6738C2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417" y="657953"/>
            <a:ext cx="5421165" cy="899783"/>
          </a:xfrm>
        </p:spPr>
        <p:txBody>
          <a:bodyPr/>
          <a:lstStyle/>
          <a:p>
            <a:r>
              <a:rPr lang="lv-LV" dirty="0"/>
              <a:t>Ar ko atšķiramies</a:t>
            </a:r>
            <a:endParaRPr lang="en-US" dirty="0"/>
          </a:p>
        </p:txBody>
      </p:sp>
      <p:pic>
        <p:nvPicPr>
          <p:cNvPr id="13" name="Picture Placeholder 12" descr="A picture containing tree, outdoor, forest, nature">
            <a:extLst>
              <a:ext uri="{FF2B5EF4-FFF2-40B4-BE49-F238E27FC236}">
                <a16:creationId xmlns:a16="http://schemas.microsoft.com/office/drawing/2014/main" id="{28CD82BD-20D4-4910-9A71-4B534FCE62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/>
        </p:blipFill>
        <p:spPr/>
      </p:pic>
      <p:pic>
        <p:nvPicPr>
          <p:cNvPr id="15" name="Picture Placeholder 14" descr="A close up of leaves with water droplets ">
            <a:extLst>
              <a:ext uri="{FF2B5EF4-FFF2-40B4-BE49-F238E27FC236}">
                <a16:creationId xmlns:a16="http://schemas.microsoft.com/office/drawing/2014/main" id="{34C758CA-99BE-4230-9424-008948EC328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/>
        </p:blipFill>
        <p:spPr/>
      </p:pic>
      <p:pic>
        <p:nvPicPr>
          <p:cNvPr id="17" name="Picture Placeholder 16" descr="A close up of a green tree branch">
            <a:extLst>
              <a:ext uri="{FF2B5EF4-FFF2-40B4-BE49-F238E27FC236}">
                <a16:creationId xmlns:a16="http://schemas.microsoft.com/office/drawing/2014/main" id="{B0A1EFCE-676C-4616-ABD3-11F042604AA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" r="48"/>
          <a:stretch/>
        </p:blipFill>
        <p:spPr/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6D2D25-9688-0E8E-8C9C-E963A8287F72}"/>
              </a:ext>
            </a:extLst>
          </p:cNvPr>
          <p:cNvSpPr txBox="1"/>
          <p:nvPr/>
        </p:nvSpPr>
        <p:spPr>
          <a:xfrm>
            <a:off x="459644" y="1557736"/>
            <a:ext cx="11272709" cy="2342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lv-LV" sz="2000" dirty="0"/>
              <a:t>Katrs biedrs ir kooperatīva līdzīpašnieks.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lv-LV" sz="2000" dirty="0"/>
              <a:t>Ilgtermiņa sadarbība nevis «Izcirst un aizmirst».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lv-LV" sz="2000" dirty="0"/>
              <a:t>Demokrātija – kooperatīvs neuzliek pienākumus. Mūsu uzdevums ir pierādīt, ka mēs varam labāk.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lv-LV" sz="2000" dirty="0"/>
              <a:t>Darbinieki strādā Jūsu mežā tādā kvalitātē, it kā tie būtu viņu pašu meži.</a:t>
            </a:r>
          </a:p>
        </p:txBody>
      </p:sp>
    </p:spTree>
    <p:extLst>
      <p:ext uri="{BB962C8B-B14F-4D97-AF65-F5344CB8AC3E}">
        <p14:creationId xmlns:p14="http://schemas.microsoft.com/office/powerpoint/2010/main" val="1228690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8E0E57-09CC-F51C-CED5-3EDED09BED34}"/>
              </a:ext>
            </a:extLst>
          </p:cNvPr>
          <p:cNvSpPr txBox="1">
            <a:spLocks/>
          </p:cNvSpPr>
          <p:nvPr/>
        </p:nvSpPr>
        <p:spPr>
          <a:xfrm>
            <a:off x="3371850" y="0"/>
            <a:ext cx="5448300" cy="1240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sz="3200" dirty="0"/>
              <a:t>Nākotnes perspektīva</a:t>
            </a:r>
            <a:endParaRPr lang="en-US" sz="3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E26B6E-5FC0-D642-4A7C-E6195D70E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19" y="858708"/>
            <a:ext cx="10667999" cy="1293028"/>
          </a:xfrm>
        </p:spPr>
        <p:txBody>
          <a:bodyPr>
            <a:normAutofit/>
          </a:bodyPr>
          <a:lstStyle/>
          <a:p>
            <a:pPr algn="ctr"/>
            <a:r>
              <a:rPr lang="lv-LV" sz="3200" dirty="0"/>
              <a:t>APGROZĪJUMS	         	biedru skaits</a:t>
            </a:r>
            <a:endParaRPr lang="en-US" sz="3200" dirty="0"/>
          </a:p>
        </p:txBody>
      </p:sp>
      <p:graphicFrame>
        <p:nvGraphicFramePr>
          <p:cNvPr id="8" name="Content Placeholder 5" descr="Bar chart placeholder">
            <a:extLst>
              <a:ext uri="{FF2B5EF4-FFF2-40B4-BE49-F238E27FC236}">
                <a16:creationId xmlns:a16="http://schemas.microsoft.com/office/drawing/2014/main" id="{D9BD5A3F-35C9-D101-08B0-6DA94114BD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3418615"/>
              </p:ext>
            </p:extLst>
          </p:nvPr>
        </p:nvGraphicFramePr>
        <p:xfrm>
          <a:off x="838201" y="1915885"/>
          <a:ext cx="4963885" cy="384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5" descr="Bar chart placeholder">
            <a:extLst>
              <a:ext uri="{FF2B5EF4-FFF2-40B4-BE49-F238E27FC236}">
                <a16:creationId xmlns:a16="http://schemas.microsoft.com/office/drawing/2014/main" id="{02C38BB3-89BF-3199-064E-B4805A0031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7167564"/>
              </p:ext>
            </p:extLst>
          </p:nvPr>
        </p:nvGraphicFramePr>
        <p:xfrm>
          <a:off x="6270171" y="1915885"/>
          <a:ext cx="5083627" cy="3847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2702568"/>
      </p:ext>
    </p:extLst>
  </p:cSld>
  <p:clrMapOvr>
    <a:masterClrMapping/>
  </p:clrMapOvr>
</p:sld>
</file>

<file path=ppt/theme/theme1.xml><?xml version="1.0" encoding="utf-8"?>
<a:theme xmlns:a="http://schemas.openxmlformats.org/drawingml/2006/main" name="MPKS_prezentacija">
  <a:themeElements>
    <a:clrScheme name="Pielāgots 6">
      <a:dk1>
        <a:srgbClr val="FEC52E"/>
      </a:dk1>
      <a:lt1>
        <a:srgbClr val="1A5732"/>
      </a:lt1>
      <a:dk2>
        <a:srgbClr val="C5C7AA"/>
      </a:dk2>
      <a:lt2>
        <a:srgbClr val="1A5732"/>
      </a:lt2>
      <a:accent1>
        <a:srgbClr val="1A5732"/>
      </a:accent1>
      <a:accent2>
        <a:srgbClr val="FEC52E"/>
      </a:accent2>
      <a:accent3>
        <a:srgbClr val="E9BF35"/>
      </a:accent3>
      <a:accent4>
        <a:srgbClr val="C5C7AA"/>
      </a:accent4>
      <a:accent5>
        <a:srgbClr val="65503E"/>
      </a:accent5>
      <a:accent6>
        <a:srgbClr val="F1D885"/>
      </a:accent6>
      <a:hlink>
        <a:srgbClr val="1A5732"/>
      </a:hlink>
      <a:folHlink>
        <a:srgbClr val="1A5732"/>
      </a:folHlink>
    </a:clrScheme>
    <a:fontScheme name="Lidmašīnas sliedes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idmašīnas sliedes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KS_prezentacija" id="{D7200516-C510-43BE-90FC-1342DC687D84}" vid="{27CC897D-BECE-4CFE-A0B3-C9863176A503}"/>
    </a:ext>
  </a:extLst>
</a:theme>
</file>

<file path=ppt/theme/theme2.xml><?xml version="1.0" encoding="utf-8"?>
<a:theme xmlns:a="http://schemas.openxmlformats.org/drawingml/2006/main" name="1_MPKS_prezentacija">
  <a:themeElements>
    <a:clrScheme name="Pielāgots 6">
      <a:dk1>
        <a:srgbClr val="FEC52E"/>
      </a:dk1>
      <a:lt1>
        <a:srgbClr val="1A5732"/>
      </a:lt1>
      <a:dk2>
        <a:srgbClr val="C5C7AA"/>
      </a:dk2>
      <a:lt2>
        <a:srgbClr val="1A5732"/>
      </a:lt2>
      <a:accent1>
        <a:srgbClr val="1A5732"/>
      </a:accent1>
      <a:accent2>
        <a:srgbClr val="FEC52E"/>
      </a:accent2>
      <a:accent3>
        <a:srgbClr val="E9BF35"/>
      </a:accent3>
      <a:accent4>
        <a:srgbClr val="C5C7AA"/>
      </a:accent4>
      <a:accent5>
        <a:srgbClr val="65503E"/>
      </a:accent5>
      <a:accent6>
        <a:srgbClr val="F1D885"/>
      </a:accent6>
      <a:hlink>
        <a:srgbClr val="1A5732"/>
      </a:hlink>
      <a:folHlink>
        <a:srgbClr val="1A5732"/>
      </a:folHlink>
    </a:clrScheme>
    <a:fontScheme name="Lidmašīnas sliedes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idmašīnas sliedes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KS_prezentacija" id="{D7200516-C510-43BE-90FC-1342DC687D84}" vid="{27CC897D-BECE-4CFE-A0B3-C9863176A50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ine">
    <a:dk1>
      <a:sysClr val="windowText" lastClr="000000"/>
    </a:dk1>
    <a:lt1>
      <a:sysClr val="window" lastClr="FFFFFF"/>
    </a:lt1>
    <a:dk2>
      <a:srgbClr val="081B19"/>
    </a:dk2>
    <a:lt2>
      <a:srgbClr val="E2D4CA"/>
    </a:lt2>
    <a:accent1>
      <a:srgbClr val="415347"/>
    </a:accent1>
    <a:accent2>
      <a:srgbClr val="753E33"/>
    </a:accent2>
    <a:accent3>
      <a:srgbClr val="7B614F"/>
    </a:accent3>
    <a:accent4>
      <a:srgbClr val="827B6D"/>
    </a:accent4>
    <a:accent5>
      <a:srgbClr val="495255"/>
    </a:accent5>
    <a:accent6>
      <a:srgbClr val="2D5358"/>
    </a:accent6>
    <a:hlink>
      <a:srgbClr val="A8705D"/>
    </a:hlink>
    <a:folHlink>
      <a:srgbClr val="5B688B"/>
    </a:folHlink>
  </a:clrScheme>
  <a:fontScheme name="Dante">
    <a:majorFont>
      <a:latin typeface="Dante"/>
      <a:ea typeface=""/>
      <a:cs typeface=""/>
    </a:majorFont>
    <a:minorFont>
      <a:latin typeface="Dante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ine">
    <a:dk1>
      <a:sysClr val="windowText" lastClr="000000"/>
    </a:dk1>
    <a:lt1>
      <a:sysClr val="window" lastClr="FFFFFF"/>
    </a:lt1>
    <a:dk2>
      <a:srgbClr val="081B19"/>
    </a:dk2>
    <a:lt2>
      <a:srgbClr val="E2D4CA"/>
    </a:lt2>
    <a:accent1>
      <a:srgbClr val="415347"/>
    </a:accent1>
    <a:accent2>
      <a:srgbClr val="753E33"/>
    </a:accent2>
    <a:accent3>
      <a:srgbClr val="7B614F"/>
    </a:accent3>
    <a:accent4>
      <a:srgbClr val="827B6D"/>
    </a:accent4>
    <a:accent5>
      <a:srgbClr val="495255"/>
    </a:accent5>
    <a:accent6>
      <a:srgbClr val="2D5358"/>
    </a:accent6>
    <a:hlink>
      <a:srgbClr val="A8705D"/>
    </a:hlink>
    <a:folHlink>
      <a:srgbClr val="5B688B"/>
    </a:folHlink>
  </a:clrScheme>
  <a:fontScheme name="Dante">
    <a:majorFont>
      <a:latin typeface="Dante"/>
      <a:ea typeface=""/>
      <a:cs typeface=""/>
    </a:majorFont>
    <a:minorFont>
      <a:latin typeface="Dante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0A9E1F59D37F9044B2D9FE0556CB4B3A" ma:contentTypeVersion="12" ma:contentTypeDescription="Izveidot jaunu dokumentu." ma:contentTypeScope="" ma:versionID="92aafcfeaae5c3dab2b2ec3ef2f0efe0">
  <xsd:schema xmlns:xsd="http://www.w3.org/2001/XMLSchema" xmlns:xs="http://www.w3.org/2001/XMLSchema" xmlns:p="http://schemas.microsoft.com/office/2006/metadata/properties" xmlns:ns2="0a04b537-7654-4da8-b2c3-fe498b8d959d" xmlns:ns3="e6d2c6ec-08bd-4cb0-a75d-a15b7a99d2ed" targetNamespace="http://schemas.microsoft.com/office/2006/metadata/properties" ma:root="true" ma:fieldsID="c5090e74b5e9f23a6b260f790e4862a4" ns2:_="" ns3:_="">
    <xsd:import namespace="0a04b537-7654-4da8-b2c3-fe498b8d959d"/>
    <xsd:import namespace="e6d2c6ec-08bd-4cb0-a75d-a15b7a99d2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04b537-7654-4da8-b2c3-fe498b8d95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Attēlu atzīmes" ma:readOnly="false" ma:fieldId="{5cf76f15-5ced-4ddc-b409-7134ff3c332f}" ma:taxonomyMulti="true" ma:sspId="216af4e0-f876-40b7-a3e5-0d18ebed1a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2c6ec-08bd-4cb0-a75d-a15b7a99d2e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2c690bb0-fb61-442f-a55b-feb3962bd910}" ma:internalName="TaxCatchAll" ma:showField="CatchAllData" ma:web="e6d2c6ec-08bd-4cb0-a75d-a15b7a99d2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a04b537-7654-4da8-b2c3-fe498b8d959d">
      <Terms xmlns="http://schemas.microsoft.com/office/infopath/2007/PartnerControls"/>
    </lcf76f155ced4ddcb4097134ff3c332f>
    <TaxCatchAll xmlns="e6d2c6ec-08bd-4cb0-a75d-a15b7a99d2ed" xsi:nil="true"/>
  </documentManagement>
</p:properties>
</file>

<file path=customXml/itemProps1.xml><?xml version="1.0" encoding="utf-8"?>
<ds:datastoreItem xmlns:ds="http://schemas.openxmlformats.org/officeDocument/2006/customXml" ds:itemID="{02CB4413-44F6-4C79-8B69-F04382D27C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04b537-7654-4da8-b2c3-fe498b8d959d"/>
    <ds:schemaRef ds:uri="e6d2c6ec-08bd-4cb0-a75d-a15b7a99d2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0CC34A-D535-41BC-8B48-A0E1EA32D7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506F55-A469-454B-8FCA-6F8BCF9DAA6B}">
  <ds:schemaRefs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e6d2c6ec-08bd-4cb0-a75d-a15b7a99d2ed"/>
    <ds:schemaRef ds:uri="0a04b537-7654-4da8-b2c3-fe498b8d959d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3080</TotalTime>
  <Words>490</Words>
  <Application>Microsoft Office PowerPoint</Application>
  <PresentationFormat>Widescreen</PresentationFormat>
  <Paragraphs>103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Segoe UI</vt:lpstr>
      <vt:lpstr>MPKS_prezentacija</vt:lpstr>
      <vt:lpstr>1_MPKS_prezentacija</vt:lpstr>
      <vt:lpstr>MPKS «Mežsaimnieks» </vt:lpstr>
      <vt:lpstr>MPKS</vt:lpstr>
      <vt:lpstr>ĪSI PAR VĒSTURI un šodienu</vt:lpstr>
      <vt:lpstr>Pilna cikla apsaimniekošana</vt:lpstr>
      <vt:lpstr>Kā MPKS mežizstrāde notiek praksē?</vt:lpstr>
      <vt:lpstr>PowerPoint Presentation</vt:lpstr>
      <vt:lpstr>Atjaunošana</vt:lpstr>
      <vt:lpstr>Ar ko atšķiramies</vt:lpstr>
      <vt:lpstr>APGROZĪJUMS           biedru skaits</vt:lpstr>
      <vt:lpstr>Nākotnes mērķi / iesāktie projekti</vt:lpstr>
      <vt:lpstr>Mana personīgā pieredze</vt:lpstr>
      <vt:lpstr>PIEREDZE </vt:lpstr>
      <vt:lpstr>Paldies!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BIEDRU INFORMATĪVAIS SEMINĀRS  02.02.2022</dc:title>
  <dc:creator>Māris Dreija</dc:creator>
  <cp:lastModifiedBy>Liene Valta</cp:lastModifiedBy>
  <cp:revision>10</cp:revision>
  <dcterms:created xsi:type="dcterms:W3CDTF">2022-02-01T23:00:24Z</dcterms:created>
  <dcterms:modified xsi:type="dcterms:W3CDTF">2023-11-22T05:41:23Z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0x0101000A9E1F59D37F9044B2D9FE0556CB4B3A</vt:lpwstr>
  </property>
</Properties>
</file>