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60" r:id="rId2"/>
    <p:sldId id="259" r:id="rId3"/>
    <p:sldId id="258" r:id="rId4"/>
    <p:sldId id="261" r:id="rId5"/>
    <p:sldId id="257" r:id="rId6"/>
    <p:sldId id="264" r:id="rId7"/>
    <p:sldId id="267" r:id="rId8"/>
    <p:sldId id="1761" r:id="rId9"/>
    <p:sldId id="1762" r:id="rId10"/>
    <p:sldId id="266" r:id="rId11"/>
    <p:sldId id="1765" r:id="rId12"/>
    <p:sldId id="1764" r:id="rId13"/>
    <p:sldId id="1766" r:id="rId14"/>
    <p:sldId id="1759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C6EAC-8A08-4B5D-BD95-70B0D8973AD7}" v="71" dt="2023-11-22T08:11:41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ps Klauss" userId="aaac52df771a7027" providerId="LiveId" clId="{AFCC6EAC-8A08-4B5D-BD95-70B0D8973AD7}"/>
    <pc:docChg chg="custSel addSld delSld modSld sldOrd">
      <pc:chgData name="Kristaps Klauss" userId="aaac52df771a7027" providerId="LiveId" clId="{AFCC6EAC-8A08-4B5D-BD95-70B0D8973AD7}" dt="2023-11-22T08:11:41.381" v="88"/>
      <pc:docMkLst>
        <pc:docMk/>
      </pc:docMkLst>
      <pc:sldChg chg="modAnim">
        <pc:chgData name="Kristaps Klauss" userId="aaac52df771a7027" providerId="LiveId" clId="{AFCC6EAC-8A08-4B5D-BD95-70B0D8973AD7}" dt="2023-11-17T14:36:21.928" v="0"/>
        <pc:sldMkLst>
          <pc:docMk/>
          <pc:sldMk cId="2996156884" sldId="259"/>
        </pc:sldMkLst>
      </pc:sldChg>
      <pc:sldChg chg="new del">
        <pc:chgData name="Kristaps Klauss" userId="aaac52df771a7027" providerId="LiveId" clId="{AFCC6EAC-8A08-4B5D-BD95-70B0D8973AD7}" dt="2023-11-22T08:06:00.810" v="69" actId="47"/>
        <pc:sldMkLst>
          <pc:docMk/>
          <pc:sldMk cId="2949532053" sldId="1763"/>
        </pc:sldMkLst>
      </pc:sldChg>
      <pc:sldChg chg="addSp delSp modSp new mod ord">
        <pc:chgData name="Kristaps Klauss" userId="aaac52df771a7027" providerId="LiveId" clId="{AFCC6EAC-8A08-4B5D-BD95-70B0D8973AD7}" dt="2023-11-22T08:08:15.160" v="75"/>
        <pc:sldMkLst>
          <pc:docMk/>
          <pc:sldMk cId="2182084907" sldId="1764"/>
        </pc:sldMkLst>
        <pc:spChg chg="del">
          <ac:chgData name="Kristaps Klauss" userId="aaac52df771a7027" providerId="LiveId" clId="{AFCC6EAC-8A08-4B5D-BD95-70B0D8973AD7}" dt="2023-11-22T07:53:12.654" v="3" actId="478"/>
          <ac:spMkLst>
            <pc:docMk/>
            <pc:sldMk cId="2182084907" sldId="1764"/>
            <ac:spMk id="3" creationId="{DEA101B7-833B-71F1-743F-AB326566C303}"/>
          </ac:spMkLst>
        </pc:spChg>
        <pc:spChg chg="add del">
          <ac:chgData name="Kristaps Klauss" userId="aaac52df771a7027" providerId="LiveId" clId="{AFCC6EAC-8A08-4B5D-BD95-70B0D8973AD7}" dt="2023-11-22T08:00:48.160" v="44"/>
          <ac:spMkLst>
            <pc:docMk/>
            <pc:sldMk cId="2182084907" sldId="1764"/>
            <ac:spMk id="4" creationId="{3BA02375-01D5-F6BB-F907-358C514B5D15}"/>
          </ac:spMkLst>
        </pc:spChg>
        <pc:spChg chg="add del">
          <ac:chgData name="Kristaps Klauss" userId="aaac52df771a7027" providerId="LiveId" clId="{AFCC6EAC-8A08-4B5D-BD95-70B0D8973AD7}" dt="2023-11-22T08:00:51.587" v="46"/>
          <ac:spMkLst>
            <pc:docMk/>
            <pc:sldMk cId="2182084907" sldId="1764"/>
            <ac:spMk id="5" creationId="{579DDED4-36A1-1EBC-592E-B37801F72719}"/>
          </ac:spMkLst>
        </pc:spChg>
        <pc:spChg chg="add del mod">
          <ac:chgData name="Kristaps Klauss" userId="aaac52df771a7027" providerId="LiveId" clId="{AFCC6EAC-8A08-4B5D-BD95-70B0D8973AD7}" dt="2023-11-22T08:01:03.801" v="49" actId="478"/>
          <ac:spMkLst>
            <pc:docMk/>
            <pc:sldMk cId="2182084907" sldId="1764"/>
            <ac:spMk id="6" creationId="{899E82D0-6F72-7D21-12FA-622A2C8E4C57}"/>
          </ac:spMkLst>
        </pc:spChg>
        <pc:spChg chg="add del">
          <ac:chgData name="Kristaps Klauss" userId="aaac52df771a7027" providerId="LiveId" clId="{AFCC6EAC-8A08-4B5D-BD95-70B0D8973AD7}" dt="2023-11-22T08:01:50.025" v="53"/>
          <ac:spMkLst>
            <pc:docMk/>
            <pc:sldMk cId="2182084907" sldId="1764"/>
            <ac:spMk id="7" creationId="{EB9FBC0C-742D-6F90-38AA-790317AC42F3}"/>
          </ac:spMkLst>
        </pc:spChg>
        <pc:spChg chg="add del">
          <ac:chgData name="Kristaps Klauss" userId="aaac52df771a7027" providerId="LiveId" clId="{AFCC6EAC-8A08-4B5D-BD95-70B0D8973AD7}" dt="2023-11-22T08:03:01.447" v="57"/>
          <ac:spMkLst>
            <pc:docMk/>
            <pc:sldMk cId="2182084907" sldId="1764"/>
            <ac:spMk id="8" creationId="{F4213429-C972-0298-A9E4-DCB8A3E20B68}"/>
          </ac:spMkLst>
        </pc:spChg>
        <pc:picChg chg="add del mod">
          <ac:chgData name="Kristaps Klauss" userId="aaac52df771a7027" providerId="LiveId" clId="{AFCC6EAC-8A08-4B5D-BD95-70B0D8973AD7}" dt="2023-11-22T08:03:40.271" v="63" actId="478"/>
          <ac:picMkLst>
            <pc:docMk/>
            <pc:sldMk cId="2182084907" sldId="1764"/>
            <ac:picMk id="10" creationId="{5AC254BE-8AFA-4099-C9B0-C6EC66054A12}"/>
          </ac:picMkLst>
        </pc:picChg>
        <pc:picChg chg="add mod">
          <ac:chgData name="Kristaps Klauss" userId="aaac52df771a7027" providerId="LiveId" clId="{AFCC6EAC-8A08-4B5D-BD95-70B0D8973AD7}" dt="2023-11-22T08:05:54.740" v="68" actId="14100"/>
          <ac:picMkLst>
            <pc:docMk/>
            <pc:sldMk cId="2182084907" sldId="1764"/>
            <ac:picMk id="1026" creationId="{034F5B50-A83D-AD90-028F-9F5E071A8680}"/>
          </ac:picMkLst>
        </pc:picChg>
        <pc:picChg chg="add mod">
          <ac:chgData name="Kristaps Klauss" userId="aaac52df771a7027" providerId="LiveId" clId="{AFCC6EAC-8A08-4B5D-BD95-70B0D8973AD7}" dt="2023-11-22T07:54:20.551" v="9" actId="1076"/>
          <ac:picMkLst>
            <pc:docMk/>
            <pc:sldMk cId="2182084907" sldId="1764"/>
            <ac:picMk id="1028" creationId="{17036224-AB18-E0B6-5888-A367CAC4EC5E}"/>
          </ac:picMkLst>
        </pc:picChg>
        <pc:picChg chg="add mod">
          <ac:chgData name="Kristaps Klauss" userId="aaac52df771a7027" providerId="LiveId" clId="{AFCC6EAC-8A08-4B5D-BD95-70B0D8973AD7}" dt="2023-11-22T07:55:27.675" v="18" actId="1076"/>
          <ac:picMkLst>
            <pc:docMk/>
            <pc:sldMk cId="2182084907" sldId="1764"/>
            <ac:picMk id="1030" creationId="{26EF9E9F-6C5A-A953-4498-EBDB810C4F59}"/>
          </ac:picMkLst>
        </pc:picChg>
        <pc:picChg chg="add del">
          <ac:chgData name="Kristaps Klauss" userId="aaac52df771a7027" providerId="LiveId" clId="{AFCC6EAC-8A08-4B5D-BD95-70B0D8973AD7}" dt="2023-11-22T07:57:07.941" v="20"/>
          <ac:picMkLst>
            <pc:docMk/>
            <pc:sldMk cId="2182084907" sldId="1764"/>
            <ac:picMk id="1032" creationId="{D34DA2EB-A2C7-7EA1-7F42-8A119D256760}"/>
          </ac:picMkLst>
        </pc:picChg>
        <pc:picChg chg="add del">
          <ac:chgData name="Kristaps Klauss" userId="aaac52df771a7027" providerId="LiveId" clId="{AFCC6EAC-8A08-4B5D-BD95-70B0D8973AD7}" dt="2023-11-22T07:57:37.767" v="22"/>
          <ac:picMkLst>
            <pc:docMk/>
            <pc:sldMk cId="2182084907" sldId="1764"/>
            <ac:picMk id="1034" creationId="{E113A5BB-A018-9371-6C4D-4FACADF65ABB}"/>
          </ac:picMkLst>
        </pc:picChg>
        <pc:picChg chg="add del mod">
          <ac:chgData name="Kristaps Klauss" userId="aaac52df771a7027" providerId="LiveId" clId="{AFCC6EAC-8A08-4B5D-BD95-70B0D8973AD7}" dt="2023-11-22T07:59:16.466" v="30"/>
          <ac:picMkLst>
            <pc:docMk/>
            <pc:sldMk cId="2182084907" sldId="1764"/>
            <ac:picMk id="1036" creationId="{9B0D4EB4-021A-8633-9139-B74E91036653}"/>
          </ac:picMkLst>
        </pc:picChg>
        <pc:picChg chg="add del">
          <ac:chgData name="Kristaps Klauss" userId="aaac52df771a7027" providerId="LiveId" clId="{AFCC6EAC-8A08-4B5D-BD95-70B0D8973AD7}" dt="2023-11-22T07:59:29.561" v="32"/>
          <ac:picMkLst>
            <pc:docMk/>
            <pc:sldMk cId="2182084907" sldId="1764"/>
            <ac:picMk id="1038" creationId="{1109DD28-45BB-9E25-7F39-08A37EF055B4}"/>
          </ac:picMkLst>
        </pc:picChg>
        <pc:picChg chg="add del">
          <ac:chgData name="Kristaps Klauss" userId="aaac52df771a7027" providerId="LiveId" clId="{AFCC6EAC-8A08-4B5D-BD95-70B0D8973AD7}" dt="2023-11-22T07:59:40.830" v="34"/>
          <ac:picMkLst>
            <pc:docMk/>
            <pc:sldMk cId="2182084907" sldId="1764"/>
            <ac:picMk id="1040" creationId="{3AFC0B00-E000-A6AD-1A75-DEFC04846B93}"/>
          </ac:picMkLst>
        </pc:picChg>
        <pc:picChg chg="add del">
          <ac:chgData name="Kristaps Klauss" userId="aaac52df771a7027" providerId="LiveId" clId="{AFCC6EAC-8A08-4B5D-BD95-70B0D8973AD7}" dt="2023-11-22T07:59:52.216" v="36"/>
          <ac:picMkLst>
            <pc:docMk/>
            <pc:sldMk cId="2182084907" sldId="1764"/>
            <ac:picMk id="1042" creationId="{B3087234-D6E1-C876-4F97-04FEC6C9DDDB}"/>
          </ac:picMkLst>
        </pc:picChg>
        <pc:picChg chg="add del">
          <ac:chgData name="Kristaps Klauss" userId="aaac52df771a7027" providerId="LiveId" clId="{AFCC6EAC-8A08-4B5D-BD95-70B0D8973AD7}" dt="2023-11-22T08:00:04.337" v="38"/>
          <ac:picMkLst>
            <pc:docMk/>
            <pc:sldMk cId="2182084907" sldId="1764"/>
            <ac:picMk id="1044" creationId="{107E1C11-EF6C-F199-573D-08D0DA624527}"/>
          </ac:picMkLst>
        </pc:picChg>
        <pc:picChg chg="add del">
          <ac:chgData name="Kristaps Klauss" userId="aaac52df771a7027" providerId="LiveId" clId="{AFCC6EAC-8A08-4B5D-BD95-70B0D8973AD7}" dt="2023-11-22T08:00:14.441" v="40"/>
          <ac:picMkLst>
            <pc:docMk/>
            <pc:sldMk cId="2182084907" sldId="1764"/>
            <ac:picMk id="1046" creationId="{7D3C40DB-5C93-5591-6D5C-0C59BCA089D3}"/>
          </ac:picMkLst>
        </pc:picChg>
        <pc:picChg chg="add del">
          <ac:chgData name="Kristaps Klauss" userId="aaac52df771a7027" providerId="LiveId" clId="{AFCC6EAC-8A08-4B5D-BD95-70B0D8973AD7}" dt="2023-11-22T08:00:27.811" v="42"/>
          <ac:picMkLst>
            <pc:docMk/>
            <pc:sldMk cId="2182084907" sldId="1764"/>
            <ac:picMk id="1048" creationId="{B4FE84AD-A2BE-60C8-273C-A038FDA07B8D}"/>
          </ac:picMkLst>
        </pc:picChg>
        <pc:picChg chg="add del">
          <ac:chgData name="Kristaps Klauss" userId="aaac52df771a7027" providerId="LiveId" clId="{AFCC6EAC-8A08-4B5D-BD95-70B0D8973AD7}" dt="2023-11-22T08:01:32.774" v="51"/>
          <ac:picMkLst>
            <pc:docMk/>
            <pc:sldMk cId="2182084907" sldId="1764"/>
            <ac:picMk id="1056" creationId="{B6A5E91B-DAE1-9680-C55D-1741D57F6D93}"/>
          </ac:picMkLst>
        </pc:picChg>
        <pc:picChg chg="add del">
          <ac:chgData name="Kristaps Klauss" userId="aaac52df771a7027" providerId="LiveId" clId="{AFCC6EAC-8A08-4B5D-BD95-70B0D8973AD7}" dt="2023-11-22T08:02:26.442" v="55"/>
          <ac:picMkLst>
            <pc:docMk/>
            <pc:sldMk cId="2182084907" sldId="1764"/>
            <ac:picMk id="1060" creationId="{A511A53A-7D97-6CE3-CBCC-F16A05E1110E}"/>
          </ac:picMkLst>
        </pc:picChg>
        <pc:picChg chg="add mod">
          <ac:chgData name="Kristaps Klauss" userId="aaac52df771a7027" providerId="LiveId" clId="{AFCC6EAC-8A08-4B5D-BD95-70B0D8973AD7}" dt="2023-11-22T08:05:51.130" v="67" actId="14100"/>
          <ac:picMkLst>
            <pc:docMk/>
            <pc:sldMk cId="2182084907" sldId="1764"/>
            <ac:picMk id="1064" creationId="{4570C338-3BA7-FA6F-369C-A8EBF9A864FA}"/>
          </ac:picMkLst>
        </pc:picChg>
      </pc:sldChg>
      <pc:sldChg chg="addSp delSp modSp add mod modAnim">
        <pc:chgData name="Kristaps Klauss" userId="aaac52df771a7027" providerId="LiveId" clId="{AFCC6EAC-8A08-4B5D-BD95-70B0D8973AD7}" dt="2023-11-22T08:11:22.420" v="87"/>
        <pc:sldMkLst>
          <pc:docMk/>
          <pc:sldMk cId="3853396062" sldId="1765"/>
        </pc:sldMkLst>
        <pc:spChg chg="add del">
          <ac:chgData name="Kristaps Klauss" userId="aaac52df771a7027" providerId="LiveId" clId="{AFCC6EAC-8A08-4B5D-BD95-70B0D8973AD7}" dt="2023-11-22T08:10:16.525" v="80"/>
          <ac:spMkLst>
            <pc:docMk/>
            <pc:sldMk cId="3853396062" sldId="1765"/>
            <ac:spMk id="3" creationId="{E46498E6-C519-43D0-85ED-E42D1FFB5AD4}"/>
          </ac:spMkLst>
        </pc:spChg>
        <pc:picChg chg="add mod">
          <ac:chgData name="Kristaps Klauss" userId="aaac52df771a7027" providerId="LiveId" clId="{AFCC6EAC-8A08-4B5D-BD95-70B0D8973AD7}" dt="2023-11-22T08:11:09.700" v="85" actId="14100"/>
          <ac:picMkLst>
            <pc:docMk/>
            <pc:sldMk cId="3853396062" sldId="1765"/>
            <ac:picMk id="5" creationId="{089DA162-5E69-A931-43B7-4BE374CFAE75}"/>
          </ac:picMkLst>
        </pc:picChg>
        <pc:picChg chg="del mod">
          <ac:chgData name="Kristaps Klauss" userId="aaac52df771a7027" providerId="LiveId" clId="{AFCC6EAC-8A08-4B5D-BD95-70B0D8973AD7}" dt="2023-11-22T08:08:17.833" v="76" actId="478"/>
          <ac:picMkLst>
            <pc:docMk/>
            <pc:sldMk cId="3853396062" sldId="1765"/>
            <ac:picMk id="1064" creationId="{4570C338-3BA7-FA6F-369C-A8EBF9A864FA}"/>
          </ac:picMkLst>
        </pc:picChg>
        <pc:picChg chg="add del">
          <ac:chgData name="Kristaps Klauss" userId="aaac52df771a7027" providerId="LiveId" clId="{AFCC6EAC-8A08-4B5D-BD95-70B0D8973AD7}" dt="2023-11-22T08:09:21.374" v="78"/>
          <ac:picMkLst>
            <pc:docMk/>
            <pc:sldMk cId="3853396062" sldId="1765"/>
            <ac:picMk id="2050" creationId="{A952AB90-A613-D74B-302C-AC85A7E91564}"/>
          </ac:picMkLst>
        </pc:picChg>
      </pc:sldChg>
      <pc:sldChg chg="add">
        <pc:chgData name="Kristaps Klauss" userId="aaac52df771a7027" providerId="LiveId" clId="{AFCC6EAC-8A08-4B5D-BD95-70B0D8973AD7}" dt="2023-11-22T08:11:41.381" v="88"/>
        <pc:sldMkLst>
          <pc:docMk/>
          <pc:sldMk cId="1359145412" sldId="17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36DD41-51D4-C009-9010-E01DC95C2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5665FB3-AEF1-FFF5-C35E-0DC439BDF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FFA3D28-3004-E504-8D50-78F9196E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7B3970D-2DC3-B517-AF27-996F0022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1B30A55-811E-2325-DE82-AA4788D6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667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248F3D-7346-E533-B79E-E94AB1C7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E71922D-75EA-3D8D-8042-709F66C1F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703686E-BF83-15E3-F661-B47833B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B1D0DD3-B566-D224-361B-FFB6CCD1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0E8B154-D002-33AB-3FD1-99948EE6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212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D0B08263-1FA7-2D22-E3B9-817C09924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6B88DB9-BC57-918D-2E3E-DCB072C5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B3CB7B1-0412-EBA7-A805-CF4FC8DD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979B0ED-A152-C9F1-2EF5-B6369EEB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6DE82C-BCC2-1ED9-F4F4-EF47445F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63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B6AA7C6-3EC0-A90E-C380-58DFE4FE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2D68890-1D22-4339-122A-C53971FF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D298CDC-6D82-C959-B92D-03616352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3B7967E-7F63-79CF-AF14-C175DAF1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3A35D68-5A5C-4E3A-983B-0AD8B836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6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8C0EF14-B945-8F12-F52A-61318528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99EF857-3B07-CF21-A2F6-D5883E585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F2AB69F-4309-B18B-C098-3AC3208D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5E9074-4222-201D-EC4B-9D6F80CF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67843-D7C5-E6E2-9993-5E9FF03E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55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072A28-7400-45B1-621B-A7957A79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1273C94-2531-BF0D-C467-31E2738E9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43E0526-EB5A-07B0-BFFA-B8CA4385D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BA71B41-643D-D6BA-36D3-41313586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C7F58B6-85DF-EDDB-5FA5-50C5C036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AAACEF1-195D-B241-56A7-D0DB7CDE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612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BC0D7D5-9696-6DF0-3FFB-225F8507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1862D45-55C0-E5C9-96B3-A7EBE2650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1E46E16-D0D9-2489-3E57-513D2BBF0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E3167C6-A09F-1EB1-4F8D-D6E2C25BF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0774267-7124-C599-9AE4-19CDDF182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C4080F2-9EF5-6785-E073-292BE181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F07391D5-BAD7-3332-83C7-FD340FCB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49844008-7761-832D-37D6-3937A465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817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4A9814-9CCA-9E21-D39E-C5CC4F69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8EB29CA-DE42-651D-881C-931360B9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7BACE1E-8E0D-F29C-55E6-D347C814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E22CE30-BCA2-CBFB-39F9-E030F888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303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A3E62D45-3272-F260-E4C4-DD14CD9C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EBC59E2-D79E-2B6E-DF6C-A61EB7CD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D553C8-3BB2-1FAA-2FD7-2DFDF93E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218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ED7393-30B5-51C4-E931-082C0644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DF9164F-CF53-6B8F-1A24-258BB539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6251E2F-5C1D-1960-8109-26DA862F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85D15F7-AE3E-ACA7-64FD-38167DF7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7A641E3-6275-EBEF-789B-6B885102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2D4FBC4-B3C3-7FED-488A-FDC27A5E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88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A48F53A-2FF0-9FF5-DB66-6A58381F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1976A0F3-4944-3A38-29F0-4B759A1DC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C747020-1D4F-8CB7-5293-1C5975B00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192578A-3F20-21CA-8F46-94D052E3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C727E3A-0A64-FE80-B57A-49F3AFB6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8CC43D3-65AC-B555-768B-A0798201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000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5E56714D-62AE-91FF-4EB5-D18EF9BD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F6788FA-3EA6-FD79-B2CB-C31824FA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90943B2-6804-7BC7-C149-63DA196A0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FEE8F-0FE6-4B3F-A45C-5507EFF8A8AD}" type="datetimeFigureOut">
              <a:rPr lang="lv-LV" smtClean="0"/>
              <a:t>17.11.2023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A0A0A50-7DA8-3BF3-E905-33CE9C9C8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1C28CEE-D21F-D07C-0AAB-706F5D7B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4ED8-6F8E-4E60-A718-42E0DE1228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65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atura vietturis 2">
            <a:extLst>
              <a:ext uri="{FF2B5EF4-FFF2-40B4-BE49-F238E27FC236}">
                <a16:creationId xmlns:a16="http://schemas.microsoft.com/office/drawing/2014/main" id="{12E21868-9411-FAED-AF2D-64E24C2D9F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53164" y="1981200"/>
            <a:ext cx="608965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v-LV" altLang="lv-LV" sz="3200" dirty="0"/>
              <a:t>Kristaps Klauss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v-LV" altLang="lv-LV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lv-LV" altLang="lv-LV" sz="1800" dirty="0"/>
              <a:t>Latvijas Kokmateriālu ražotāju un tirgotāju asociācijas izpilddirektors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lv-LV" altLang="lv-LV" sz="1800" dirty="0"/>
              <a:t>Latvijas Kokrūpniecības federācijas viceprezidents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lv-LV" altLang="lv-LV" sz="1800" dirty="0"/>
              <a:t>Eiropas zāģētavu asociācijas </a:t>
            </a:r>
            <a:r>
              <a:rPr lang="lv-LV" altLang="lv-LV" sz="1800"/>
              <a:t>(EOS) padomes </a:t>
            </a:r>
            <a:r>
              <a:rPr lang="lv-LV" altLang="lv-LV" sz="1800" dirty="0"/>
              <a:t>loceklis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lv-LV" altLang="lv-LV" sz="1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lv-LV" altLang="lv-LV" sz="1800" dirty="0"/>
              <a:t>Latvijas Tirdzniecības un rūpniecības kameras viceprezidents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lv-LV" altLang="lv-LV" sz="1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lv-LV" altLang="lv-LV" sz="1800" dirty="0"/>
              <a:t>Ventspils augstskolas padomes priekšsēdētājs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lv-LV" altLang="lv-LV" sz="1800" dirty="0" err="1"/>
              <a:t>Sia</a:t>
            </a:r>
            <a:r>
              <a:rPr lang="lv-LV" altLang="lv-LV" sz="1800" dirty="0"/>
              <a:t> «Troja» padomes loceklis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v-LV" altLang="lv-LV" sz="1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v-LV" altLang="lv-LV" sz="1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v-LV" altLang="lv-LV" sz="1800" dirty="0"/>
          </a:p>
        </p:txBody>
      </p:sp>
      <p:pic>
        <p:nvPicPr>
          <p:cNvPr id="3076" name="Attēls 3">
            <a:extLst>
              <a:ext uri="{FF2B5EF4-FFF2-40B4-BE49-F238E27FC236}">
                <a16:creationId xmlns:a16="http://schemas.microsoft.com/office/drawing/2014/main" id="{AF4F45AA-9DB3-4226-A317-F98DDFFE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242888"/>
            <a:ext cx="57229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6A9FDAEE-8875-D617-B131-AF671D4C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410" y="2194346"/>
            <a:ext cx="1708962" cy="1708962"/>
          </a:xfrm>
          <a:prstGeom prst="rect">
            <a:avLst/>
          </a:prstGeom>
        </p:spPr>
      </p:pic>
      <p:pic>
        <p:nvPicPr>
          <p:cNvPr id="3074" name="Picture 2" descr="Pellet Stove Stock Vector Illustration and Royalty Free Pellet Stove Clipart">
            <a:extLst>
              <a:ext uri="{FF2B5EF4-FFF2-40B4-BE49-F238E27FC236}">
                <a16:creationId xmlns:a16="http://schemas.microsoft.com/office/drawing/2014/main" id="{D97D7E1C-D3F5-B5AE-0577-CA75C57A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74" y="192343"/>
            <a:ext cx="1717102" cy="17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truction House Stock Illustrations – 693,247 Construction House Stock  Illustrations, Vectors &amp; Clipart - Dreamstime">
            <a:extLst>
              <a:ext uri="{FF2B5EF4-FFF2-40B4-BE49-F238E27FC236}">
                <a16:creationId xmlns:a16="http://schemas.microsoft.com/office/drawing/2014/main" id="{EF07F15B-9B9A-9072-F85E-3B85A885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00" y="365125"/>
            <a:ext cx="1933200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597484F1-C8DE-9E85-5B0F-77A1372701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47" r="7686" b="5725"/>
          <a:stretch/>
        </p:blipFill>
        <p:spPr>
          <a:xfrm>
            <a:off x="4670400" y="1345873"/>
            <a:ext cx="2851200" cy="2981327"/>
          </a:xfrm>
          <a:prstGeom prst="rect">
            <a:avLst/>
          </a:prstGeom>
        </p:spPr>
      </p:pic>
      <p:pic>
        <p:nvPicPr>
          <p:cNvPr id="2054" name="Picture 6" descr="Heat for electricity — HeatCalc">
            <a:extLst>
              <a:ext uri="{FF2B5EF4-FFF2-40B4-BE49-F238E27FC236}">
                <a16:creationId xmlns:a16="http://schemas.microsoft.com/office/drawing/2014/main" id="{36CD8491-F601-970E-3D9B-FD315B98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00" y="1331725"/>
            <a:ext cx="1959300" cy="19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ctor Icon Cargo Boxes Pallet Stock Illustration - Download Image Now -  Pallet - Industrial Equipment, Box - Container, Wood - Material - iStock">
            <a:extLst>
              <a:ext uri="{FF2B5EF4-FFF2-40B4-BE49-F238E27FC236}">
                <a16:creationId xmlns:a16="http://schemas.microsoft.com/office/drawing/2014/main" id="{DAB72B2A-DC83-0CE1-E442-9D08E9B5C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23062" r="9056" b="7345"/>
          <a:stretch/>
        </p:blipFill>
        <p:spPr bwMode="auto">
          <a:xfrm>
            <a:off x="5655449" y="4397909"/>
            <a:ext cx="1432801" cy="12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tiņa: uz leju 1">
            <a:extLst>
              <a:ext uri="{FF2B5EF4-FFF2-40B4-BE49-F238E27FC236}">
                <a16:creationId xmlns:a16="http://schemas.microsoft.com/office/drawing/2014/main" id="{05CE6A6A-95DF-39EE-2F85-00F3027BC38A}"/>
              </a:ext>
            </a:extLst>
          </p:cNvPr>
          <p:cNvSpPr/>
          <p:nvPr/>
        </p:nvSpPr>
        <p:spPr>
          <a:xfrm rot="18689456">
            <a:off x="1711128" y="796553"/>
            <a:ext cx="602511" cy="10703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Bultiņa: uz leju 2">
            <a:extLst>
              <a:ext uri="{FF2B5EF4-FFF2-40B4-BE49-F238E27FC236}">
                <a16:creationId xmlns:a16="http://schemas.microsoft.com/office/drawing/2014/main" id="{6A5586C4-EAE7-2B51-355A-29F244E522C3}"/>
              </a:ext>
            </a:extLst>
          </p:cNvPr>
          <p:cNvSpPr/>
          <p:nvPr/>
        </p:nvSpPr>
        <p:spPr>
          <a:xfrm rot="17750994">
            <a:off x="7283344" y="4623274"/>
            <a:ext cx="602511" cy="107034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Bultiņa: uz leju 7">
            <a:extLst>
              <a:ext uri="{FF2B5EF4-FFF2-40B4-BE49-F238E27FC236}">
                <a16:creationId xmlns:a16="http://schemas.microsoft.com/office/drawing/2014/main" id="{B3710520-B868-BAE4-C1A7-6B07F90EE950}"/>
              </a:ext>
            </a:extLst>
          </p:cNvPr>
          <p:cNvSpPr/>
          <p:nvPr/>
        </p:nvSpPr>
        <p:spPr>
          <a:xfrm rot="17750994">
            <a:off x="10924819" y="2805819"/>
            <a:ext cx="602511" cy="107034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Bultiņa: uz leju 8">
            <a:extLst>
              <a:ext uri="{FF2B5EF4-FFF2-40B4-BE49-F238E27FC236}">
                <a16:creationId xmlns:a16="http://schemas.microsoft.com/office/drawing/2014/main" id="{033FBCE5-B8D1-72FE-E78D-2537AE394148}"/>
              </a:ext>
            </a:extLst>
          </p:cNvPr>
          <p:cNvSpPr/>
          <p:nvPr/>
        </p:nvSpPr>
        <p:spPr>
          <a:xfrm rot="17750994">
            <a:off x="10768942" y="898749"/>
            <a:ext cx="602511" cy="107034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89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1AE650-0AF3-737D-8C7B-549934A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026" name="Picture 2" descr="figure holding justice scales uneven rt up">
            <a:extLst>
              <a:ext uri="{FF2B5EF4-FFF2-40B4-BE49-F238E27FC236}">
                <a16:creationId xmlns:a16="http://schemas.microsoft.com/office/drawing/2014/main" id="{034F5B50-A83D-AD90-028F-9F5E071A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768000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china 23435117 PNG">
            <a:extLst>
              <a:ext uri="{FF2B5EF4-FFF2-40B4-BE49-F238E27FC236}">
                <a16:creationId xmlns:a16="http://schemas.microsoft.com/office/drawing/2014/main" id="{17036224-AB18-E0B6-5888-A367CAC4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00" y="2217600"/>
            <a:ext cx="1382400" cy="13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lithuania 23435112 PNG">
            <a:extLst>
              <a:ext uri="{FF2B5EF4-FFF2-40B4-BE49-F238E27FC236}">
                <a16:creationId xmlns:a16="http://schemas.microsoft.com/office/drawing/2014/main" id="{26EF9E9F-6C5A-A953-4498-EBDB810C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5419" y="227443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089DA162-5E69-A931-43B7-4BE374CFA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947" y="3845695"/>
            <a:ext cx="2436793" cy="15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1AE650-0AF3-737D-8C7B-549934A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figure holding justice scales uneven rt up">
            <a:extLst>
              <a:ext uri="{FF2B5EF4-FFF2-40B4-BE49-F238E27FC236}">
                <a16:creationId xmlns:a16="http://schemas.microsoft.com/office/drawing/2014/main" id="{034F5B50-A83D-AD90-028F-9F5E071A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768000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china 23435117 PNG">
            <a:extLst>
              <a:ext uri="{FF2B5EF4-FFF2-40B4-BE49-F238E27FC236}">
                <a16:creationId xmlns:a16="http://schemas.microsoft.com/office/drawing/2014/main" id="{17036224-AB18-E0B6-5888-A367CAC4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00" y="2217600"/>
            <a:ext cx="1382400" cy="13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lithuania 23435112 PNG">
            <a:extLst>
              <a:ext uri="{FF2B5EF4-FFF2-40B4-BE49-F238E27FC236}">
                <a16:creationId xmlns:a16="http://schemas.microsoft.com/office/drawing/2014/main" id="{26EF9E9F-6C5A-A953-4498-EBDB810C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5419" y="227443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The young girl-old woman illusion (otherwise known as &quot;My Wife and My... |  Download Scientific Diagram">
            <a:extLst>
              <a:ext uri="{FF2B5EF4-FFF2-40B4-BE49-F238E27FC236}">
                <a16:creationId xmlns:a16="http://schemas.microsoft.com/office/drawing/2014/main" id="{4570C338-3BA7-FA6F-369C-A8EBF9A8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82" y="-1368"/>
            <a:ext cx="6081068" cy="6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8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585864-BE2B-C9D9-EAA4-81E40BDE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2EA4B-7545-3CBC-879D-7589206B084E}"/>
              </a:ext>
            </a:extLst>
          </p:cNvPr>
          <p:cNvSpPr txBox="1"/>
          <p:nvPr/>
        </p:nvSpPr>
        <p:spPr>
          <a:xfrm>
            <a:off x="10546080" y="64886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MeKA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DBB973C0-FA42-6E01-B272-DDC743FF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3" y="35480"/>
            <a:ext cx="12034137" cy="63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Attēls 3">
            <a:extLst>
              <a:ext uri="{FF2B5EF4-FFF2-40B4-BE49-F238E27FC236}">
                <a16:creationId xmlns:a16="http://schemas.microsoft.com/office/drawing/2014/main" id="{AF4F45AA-9DB3-4226-A317-F98DDFFE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29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A75BC-BB82-2998-5FE0-3D2DC9B8EFD9}"/>
              </a:ext>
            </a:extLst>
          </p:cNvPr>
          <p:cNvSpPr txBox="1"/>
          <p:nvPr/>
        </p:nvSpPr>
        <p:spPr>
          <a:xfrm>
            <a:off x="5232400" y="4785360"/>
            <a:ext cx="722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Manam viedoklim varat sekot līdzi:</a:t>
            </a:r>
          </a:p>
          <a:p>
            <a:endParaRPr lang="lv-LV" sz="2400" dirty="0"/>
          </a:p>
          <a:p>
            <a:r>
              <a:rPr lang="lv-LV" sz="2400" dirty="0">
                <a:solidFill>
                  <a:srgbClr val="536471"/>
                </a:solidFill>
                <a:latin typeface="TwitterChirp"/>
              </a:rPr>
              <a:t>            </a:t>
            </a:r>
            <a:r>
              <a:rPr lang="lv-LV" sz="2400" b="0" i="0" dirty="0">
                <a:solidFill>
                  <a:srgbClr val="536471"/>
                </a:solidFill>
                <a:effectLst/>
                <a:latin typeface="TwitterChirp"/>
              </a:rPr>
              <a:t>@Kristaps_Klauss</a:t>
            </a:r>
          </a:p>
          <a:p>
            <a:endParaRPr lang="lv-LV" sz="2400" dirty="0">
              <a:solidFill>
                <a:srgbClr val="536471"/>
              </a:solidFill>
              <a:latin typeface="TwitterChirp"/>
            </a:endParaRPr>
          </a:p>
          <a:p>
            <a:r>
              <a:rPr lang="lv-LV" sz="2400" i="1" dirty="0">
                <a:solidFill>
                  <a:srgbClr val="536471"/>
                </a:solidFill>
                <a:latin typeface="TwitterChirp"/>
              </a:rPr>
              <a:t>Abonējot</a:t>
            </a:r>
            <a:r>
              <a:rPr lang="lv-LV" sz="2400" dirty="0">
                <a:solidFill>
                  <a:srgbClr val="536471"/>
                </a:solidFill>
                <a:latin typeface="TwitterChirp"/>
              </a:rPr>
              <a:t> iknedēļas e-pasta sūtījumus «Klauss mežā»</a:t>
            </a:r>
            <a:endParaRPr lang="lv-LV" sz="2400" dirty="0"/>
          </a:p>
        </p:txBody>
      </p:sp>
      <p:pic>
        <p:nvPicPr>
          <p:cNvPr id="11266" name="Picture 2" descr="Elon Musk Unveils New Twitter Logo X To Replace Blue Bird - Arise News">
            <a:extLst>
              <a:ext uri="{FF2B5EF4-FFF2-40B4-BE49-F238E27FC236}">
                <a16:creationId xmlns:a16="http://schemas.microsoft.com/office/drawing/2014/main" id="{BEE3BBCD-62BB-1291-D8E1-5AF587F6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18" y="5553304"/>
            <a:ext cx="538163" cy="4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E66633A-9701-F5C0-E20E-13559622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00" y="-204214"/>
            <a:ext cx="10515600" cy="1325563"/>
          </a:xfrm>
        </p:spPr>
        <p:txBody>
          <a:bodyPr/>
          <a:lstStyle/>
          <a:p>
            <a:r>
              <a:rPr lang="lv-LV" b="1" dirty="0"/>
              <a:t>Atruna: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87ECBE2-C0F7-57E8-C61E-A8C0602E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34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lv-LV" dirty="0"/>
              <a:t>Mana prezentācija ir tēlains stāsts par notikušo un notiekošo tirgos, kas nedrīkst tikt uztverts kā jebkāda veida biznesa padoms vai prognoze</a:t>
            </a:r>
          </a:p>
          <a:p>
            <a:endParaRPr lang="lv-LV" dirty="0"/>
          </a:p>
          <a:p>
            <a:r>
              <a:rPr lang="lv-LV" dirty="0"/>
              <a:t>Šajā prezentācijā ir izmantoti tikai tādi dati, ko var iegūt jebkurš tirgus dalībnieks pie dažādiem cenu monitoringu pakalpojumu sniedzējiem</a:t>
            </a:r>
          </a:p>
          <a:p>
            <a:endParaRPr lang="lv-LV" dirty="0"/>
          </a:p>
          <a:p>
            <a:r>
              <a:rPr lang="lv-LV" dirty="0"/>
              <a:t>Rēķinieties, ka tās ir manas personīgās domas un viedokļi, un nekādā ziņā nepauž neviena mana darba devēja vai organizācijas, kurās esmu amatpersona, viedokli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DF8A8-1CE8-ED29-C066-E316A457F7F3}"/>
              </a:ext>
            </a:extLst>
          </p:cNvPr>
          <p:cNvSpPr txBox="1"/>
          <p:nvPr/>
        </p:nvSpPr>
        <p:spPr>
          <a:xfrm>
            <a:off x="526212" y="5372489"/>
            <a:ext cx="1129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… un apsveriet, vai tuvākās 15 min vispār jums nav ko labāku darīt, nekā klausīties mani</a:t>
            </a:r>
          </a:p>
        </p:txBody>
      </p:sp>
    </p:spTree>
    <p:extLst>
      <p:ext uri="{BB962C8B-B14F-4D97-AF65-F5344CB8AC3E}">
        <p14:creationId xmlns:p14="http://schemas.microsoft.com/office/powerpoint/2010/main" val="29961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585864-BE2B-C9D9-EAA4-81E40BDE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2EA4B-7545-3CBC-879D-7589206B084E}"/>
              </a:ext>
            </a:extLst>
          </p:cNvPr>
          <p:cNvSpPr txBox="1"/>
          <p:nvPr/>
        </p:nvSpPr>
        <p:spPr>
          <a:xfrm>
            <a:off x="10546080" y="64886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MeKA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1CA69A69-FB3F-85F4-6EC0-38DA8CD5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5" y="264160"/>
            <a:ext cx="11864393" cy="6224508"/>
          </a:xfrm>
          <a:prstGeom prst="rect">
            <a:avLst/>
          </a:prstGeom>
        </p:spPr>
      </p:pic>
      <p:sp>
        <p:nvSpPr>
          <p:cNvPr id="9" name="Taisnstūris 8">
            <a:extLst>
              <a:ext uri="{FF2B5EF4-FFF2-40B4-BE49-F238E27FC236}">
                <a16:creationId xmlns:a16="http://schemas.microsoft.com/office/drawing/2014/main" id="{14D53A94-91F0-D008-B6F5-690EC7C81300}"/>
              </a:ext>
            </a:extLst>
          </p:cNvPr>
          <p:cNvSpPr/>
          <p:nvPr/>
        </p:nvSpPr>
        <p:spPr>
          <a:xfrm>
            <a:off x="630661" y="1200222"/>
            <a:ext cx="9350101" cy="368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894FF-8BAD-4275-9492-8D1AA28A6320}"/>
              </a:ext>
            </a:extLst>
          </p:cNvPr>
          <p:cNvSpPr txBox="1"/>
          <p:nvPr/>
        </p:nvSpPr>
        <p:spPr>
          <a:xfrm>
            <a:off x="2950233" y="1458189"/>
            <a:ext cx="4563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Lēti vai dārgi?</a:t>
            </a:r>
          </a:p>
          <a:p>
            <a:pPr algn="ctr"/>
            <a:endParaRPr lang="lv-LV" sz="3600" dirty="0"/>
          </a:p>
          <a:p>
            <a:pPr algn="ctr"/>
            <a:r>
              <a:rPr lang="lv-LV" sz="3600" dirty="0"/>
              <a:t>Gaidīt vai izstrādāt?</a:t>
            </a:r>
          </a:p>
        </p:txBody>
      </p:sp>
    </p:spTree>
    <p:extLst>
      <p:ext uri="{BB962C8B-B14F-4D97-AF65-F5344CB8AC3E}">
        <p14:creationId xmlns:p14="http://schemas.microsoft.com/office/powerpoint/2010/main" val="106437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585864-BE2B-C9D9-EAA4-81E40BDE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2EA4B-7545-3CBC-879D-7589206B084E}"/>
              </a:ext>
            </a:extLst>
          </p:cNvPr>
          <p:cNvSpPr txBox="1"/>
          <p:nvPr/>
        </p:nvSpPr>
        <p:spPr>
          <a:xfrm>
            <a:off x="10546080" y="64886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MeKA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1CA69A69-FB3F-85F4-6EC0-38DA8CD5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5" y="264160"/>
            <a:ext cx="11864393" cy="6224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894FF-8BAD-4275-9492-8D1AA28A6320}"/>
              </a:ext>
            </a:extLst>
          </p:cNvPr>
          <p:cNvSpPr txBox="1"/>
          <p:nvPr/>
        </p:nvSpPr>
        <p:spPr>
          <a:xfrm>
            <a:off x="2950233" y="1458189"/>
            <a:ext cx="4563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Lēti vai dārgi?</a:t>
            </a:r>
          </a:p>
          <a:p>
            <a:pPr algn="ctr"/>
            <a:endParaRPr lang="lv-LV" sz="3600" dirty="0"/>
          </a:p>
          <a:p>
            <a:pPr algn="ctr"/>
            <a:r>
              <a:rPr lang="lv-LV" sz="3600" dirty="0"/>
              <a:t>Gaidīt vai izstrādāt?</a:t>
            </a:r>
          </a:p>
        </p:txBody>
      </p:sp>
    </p:spTree>
    <p:extLst>
      <p:ext uri="{BB962C8B-B14F-4D97-AF65-F5344CB8AC3E}">
        <p14:creationId xmlns:p14="http://schemas.microsoft.com/office/powerpoint/2010/main" val="58003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585864-BE2B-C9D9-EAA4-81E40BDE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2EA4B-7545-3CBC-879D-7589206B084E}"/>
              </a:ext>
            </a:extLst>
          </p:cNvPr>
          <p:cNvSpPr txBox="1"/>
          <p:nvPr/>
        </p:nvSpPr>
        <p:spPr>
          <a:xfrm>
            <a:off x="10546080" y="64886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MeKA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DBB973C0-FA42-6E01-B272-DDC743FF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3" y="35480"/>
            <a:ext cx="12034137" cy="63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0E302F19-4744-8EF0-9246-43B45B9F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1" y="191548"/>
            <a:ext cx="11062691" cy="647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E2BF6-DCC4-59D6-C936-62709B20BDF4}"/>
              </a:ext>
            </a:extLst>
          </p:cNvPr>
          <p:cNvSpPr txBox="1"/>
          <p:nvPr/>
        </p:nvSpPr>
        <p:spPr>
          <a:xfrm>
            <a:off x="9954883" y="6592185"/>
            <a:ext cx="29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MeKA</a:t>
            </a:r>
            <a:r>
              <a:rPr lang="lv-LV" dirty="0"/>
              <a:t>; EUWID</a:t>
            </a:r>
          </a:p>
        </p:txBody>
      </p:sp>
    </p:spTree>
    <p:extLst>
      <p:ext uri="{BB962C8B-B14F-4D97-AF65-F5344CB8AC3E}">
        <p14:creationId xmlns:p14="http://schemas.microsoft.com/office/powerpoint/2010/main" val="95150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9D3104-732B-B2B0-A8FA-8A514577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2A61274-BA98-C258-43AA-C18A74D8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947"/>
            <a:ext cx="12275152" cy="6372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1F9C9-C707-4C77-5848-DFF42FC69545}"/>
              </a:ext>
            </a:extLst>
          </p:cNvPr>
          <p:cNvSpPr txBox="1"/>
          <p:nvPr/>
        </p:nvSpPr>
        <p:spPr>
          <a:xfrm>
            <a:off x="8755811" y="1541458"/>
            <a:ext cx="3686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Ne-ES ražotājiem cena ir par 42% lētāka!!! </a:t>
            </a:r>
          </a:p>
        </p:txBody>
      </p:sp>
    </p:spTree>
    <p:extLst>
      <p:ext uri="{BB962C8B-B14F-4D97-AF65-F5344CB8AC3E}">
        <p14:creationId xmlns:p14="http://schemas.microsoft.com/office/powerpoint/2010/main" val="12661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5B561530-0191-3662-39B2-E7D68E96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4" y="311846"/>
            <a:ext cx="11385217" cy="5631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6622E-E22A-C3D0-5755-4C9F58C2856B}"/>
              </a:ext>
            </a:extLst>
          </p:cNvPr>
          <p:cNvSpPr txBox="1"/>
          <p:nvPr/>
        </p:nvSpPr>
        <p:spPr>
          <a:xfrm>
            <a:off x="8031192" y="6361488"/>
            <a:ext cx="416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Bundesverband</a:t>
            </a:r>
            <a:r>
              <a:rPr lang="lv-LV" dirty="0"/>
              <a:t> </a:t>
            </a:r>
            <a:r>
              <a:rPr lang="lv-LV" dirty="0" err="1"/>
              <a:t>Holzpackmitte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396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E6622E-E22A-C3D0-5755-4C9F58C2856B}"/>
              </a:ext>
            </a:extLst>
          </p:cNvPr>
          <p:cNvSpPr txBox="1"/>
          <p:nvPr/>
        </p:nvSpPr>
        <p:spPr>
          <a:xfrm>
            <a:off x="8031192" y="6361488"/>
            <a:ext cx="416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Avots: </a:t>
            </a:r>
            <a:r>
              <a:rPr lang="lv-LV" dirty="0" err="1"/>
              <a:t>Graanul</a:t>
            </a:r>
            <a:r>
              <a:rPr lang="lv-LV" dirty="0"/>
              <a:t> </a:t>
            </a:r>
            <a:r>
              <a:rPr lang="lv-LV" dirty="0" err="1"/>
              <a:t>Invest</a:t>
            </a:r>
            <a:r>
              <a:rPr lang="lv-LV" dirty="0"/>
              <a:t>, </a:t>
            </a:r>
            <a:r>
              <a:rPr lang="lv-LV" dirty="0" err="1"/>
              <a:t>Staļi</a:t>
            </a:r>
            <a:r>
              <a:rPr lang="lv-LV" dirty="0"/>
              <a:t>, </a:t>
            </a:r>
            <a:r>
              <a:rPr lang="lv-LV" dirty="0" err="1"/>
              <a:t>Euwid</a:t>
            </a:r>
            <a:endParaRPr lang="lv-LV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004F5B7-6A16-273F-CC81-A5063AA1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00" y="3429000"/>
            <a:ext cx="3231569" cy="2825691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4CAFE43-6457-303C-4B93-C53A137B2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4" y="3429000"/>
            <a:ext cx="2986362" cy="3425696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A5A22882-46EC-0C6A-66F1-C6E4AD6E3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6" y="686458"/>
            <a:ext cx="11430587" cy="2362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B68B8-C1D9-D2F2-6FE4-38E655354019}"/>
              </a:ext>
            </a:extLst>
          </p:cNvPr>
          <p:cNvSpPr txBox="1"/>
          <p:nvPr/>
        </p:nvSpPr>
        <p:spPr>
          <a:xfrm>
            <a:off x="8842076" y="686458"/>
            <a:ext cx="426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Cena Vācijā beramkravas tonnai vairumtirdzniecībā</a:t>
            </a:r>
          </a:p>
        </p:txBody>
      </p:sp>
    </p:spTree>
    <p:extLst>
      <p:ext uri="{BB962C8B-B14F-4D97-AF65-F5344CB8AC3E}">
        <p14:creationId xmlns:p14="http://schemas.microsoft.com/office/powerpoint/2010/main" val="421897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204</Words>
  <Application>Microsoft Office PowerPoint</Application>
  <PresentationFormat>Platekrāna</PresentationFormat>
  <Paragraphs>40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TwitterChirp</vt:lpstr>
      <vt:lpstr>Wingdings</vt:lpstr>
      <vt:lpstr>Office dizains</vt:lpstr>
      <vt:lpstr>PowerPoint prezentācija</vt:lpstr>
      <vt:lpstr>Atruna: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Kristaps Klauss</dc:creator>
  <cp:lastModifiedBy>Kristaps Klauss</cp:lastModifiedBy>
  <cp:revision>1</cp:revision>
  <dcterms:created xsi:type="dcterms:W3CDTF">2023-11-17T12:18:44Z</dcterms:created>
  <dcterms:modified xsi:type="dcterms:W3CDTF">2023-11-22T08:11:48Z</dcterms:modified>
</cp:coreProperties>
</file>