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8" r:id="rId1"/>
  </p:sldMasterIdLst>
  <p:notesMasterIdLst>
    <p:notesMasterId r:id="rId20"/>
  </p:notesMasterIdLst>
  <p:handoutMasterIdLst>
    <p:handoutMasterId r:id="rId21"/>
  </p:handoutMasterIdLst>
  <p:sldIdLst>
    <p:sldId id="282" r:id="rId2"/>
    <p:sldId id="514" r:id="rId3"/>
    <p:sldId id="267" r:id="rId4"/>
    <p:sldId id="517" r:id="rId5"/>
    <p:sldId id="516" r:id="rId6"/>
    <p:sldId id="269" r:id="rId7"/>
    <p:sldId id="276" r:id="rId8"/>
    <p:sldId id="277" r:id="rId9"/>
    <p:sldId id="279" r:id="rId10"/>
    <p:sldId id="278" r:id="rId11"/>
    <p:sldId id="521" r:id="rId12"/>
    <p:sldId id="520" r:id="rId13"/>
    <p:sldId id="417" r:id="rId14"/>
    <p:sldId id="303" r:id="rId15"/>
    <p:sldId id="318" r:id="rId16"/>
    <p:sldId id="518" r:id="rId17"/>
    <p:sldId id="293" r:id="rId18"/>
    <p:sldId id="264" r:id="rId19"/>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s Purs" initials="AP" lastIdx="1" clrIdx="0">
    <p:extLst>
      <p:ext uri="{19B8F6BF-5375-455C-9EA6-DF929625EA0E}">
        <p15:presenceInfo xmlns:p15="http://schemas.microsoft.com/office/powerpoint/2012/main" userId="S-1-5-21-3634995179-1503695055-251762547-6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0EC20"/>
    <a:srgbClr val="33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6433" autoAdjust="0"/>
  </p:normalViewPr>
  <p:slideViewPr>
    <p:cSldViewPr snapToGrid="0" snapToObjects="1">
      <p:cViewPr varScale="1">
        <p:scale>
          <a:sx n="86" d="100"/>
          <a:sy n="86" d="100"/>
        </p:scale>
        <p:origin x="1248"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568"/>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9F35A-0287-4D8F-ABFF-3A2DB7D70B39}" type="doc">
      <dgm:prSet loTypeId="urn:microsoft.com/office/officeart/2005/8/layout/hProcess11" loCatId="process" qsTypeId="urn:microsoft.com/office/officeart/2005/8/quickstyle/3d1" qsCatId="3D" csTypeId="urn:microsoft.com/office/officeart/2005/8/colors/accent1_2" csCatId="accent1" phldr="1"/>
      <dgm:spPr/>
    </dgm:pt>
    <dgm:pt modelId="{0DC017D0-A22E-4FF8-A40E-B675542A952E}">
      <dgm:prSet phldrT="[Text]"/>
      <dgm:spPr/>
      <dgm:t>
        <a:bodyPr/>
        <a:lstStyle/>
        <a:p>
          <a:r>
            <a:rPr lang="lv-LV" dirty="0" err="1"/>
            <a:t>Jan</a:t>
          </a:r>
          <a:endParaRPr lang="lv-LV" dirty="0"/>
        </a:p>
      </dgm:t>
    </dgm:pt>
    <dgm:pt modelId="{6B5A472F-E72B-4CF0-9A2B-6C4C733983DE}" type="parTrans" cxnId="{AE5DE33A-51FC-48D4-B6BC-A92D7E85C754}">
      <dgm:prSet/>
      <dgm:spPr/>
      <dgm:t>
        <a:bodyPr/>
        <a:lstStyle/>
        <a:p>
          <a:endParaRPr lang="lv-LV"/>
        </a:p>
      </dgm:t>
    </dgm:pt>
    <dgm:pt modelId="{2E497C75-EACF-4B11-98CB-11E02F7D18C8}" type="sibTrans" cxnId="{AE5DE33A-51FC-48D4-B6BC-A92D7E85C754}">
      <dgm:prSet/>
      <dgm:spPr/>
      <dgm:t>
        <a:bodyPr/>
        <a:lstStyle/>
        <a:p>
          <a:endParaRPr lang="lv-LV"/>
        </a:p>
      </dgm:t>
    </dgm:pt>
    <dgm:pt modelId="{C221E3A7-7A13-43DD-88EB-E65807F0E8F5}">
      <dgm:prSet phldrT="[Text]"/>
      <dgm:spPr/>
      <dgm:t>
        <a:bodyPr/>
        <a:lstStyle/>
        <a:p>
          <a:r>
            <a:rPr lang="lv-LV" dirty="0" err="1"/>
            <a:t>Mar</a:t>
          </a:r>
          <a:endParaRPr lang="lv-LV" dirty="0"/>
        </a:p>
      </dgm:t>
    </dgm:pt>
    <dgm:pt modelId="{25DC874B-9909-40B5-870B-1CE867899718}" type="parTrans" cxnId="{25425005-BD87-4BA2-883F-7B7AA00FF01E}">
      <dgm:prSet/>
      <dgm:spPr/>
      <dgm:t>
        <a:bodyPr/>
        <a:lstStyle/>
        <a:p>
          <a:endParaRPr lang="lv-LV"/>
        </a:p>
      </dgm:t>
    </dgm:pt>
    <dgm:pt modelId="{2EB7DE46-F47E-4B2E-997E-A1D7B5F16ED4}" type="sibTrans" cxnId="{25425005-BD87-4BA2-883F-7B7AA00FF01E}">
      <dgm:prSet/>
      <dgm:spPr/>
      <dgm:t>
        <a:bodyPr/>
        <a:lstStyle/>
        <a:p>
          <a:endParaRPr lang="lv-LV"/>
        </a:p>
      </dgm:t>
    </dgm:pt>
    <dgm:pt modelId="{26576DA6-A527-4068-9449-61C552A65C54}">
      <dgm:prSet phldrT="[Text]"/>
      <dgm:spPr/>
      <dgm:t>
        <a:bodyPr/>
        <a:lstStyle/>
        <a:p>
          <a:r>
            <a:rPr lang="lv-LV" dirty="0" err="1"/>
            <a:t>Apr</a:t>
          </a:r>
          <a:endParaRPr lang="lv-LV" dirty="0"/>
        </a:p>
      </dgm:t>
    </dgm:pt>
    <dgm:pt modelId="{E1916D78-7271-419D-802E-6F6E0487CF7D}" type="parTrans" cxnId="{967872EB-D5F2-4EE5-B217-2DF3F6074FFC}">
      <dgm:prSet/>
      <dgm:spPr/>
      <dgm:t>
        <a:bodyPr/>
        <a:lstStyle/>
        <a:p>
          <a:endParaRPr lang="lv-LV"/>
        </a:p>
      </dgm:t>
    </dgm:pt>
    <dgm:pt modelId="{236B73D1-76A0-4CC3-B35A-7BD0E062FF5F}" type="sibTrans" cxnId="{967872EB-D5F2-4EE5-B217-2DF3F6074FFC}">
      <dgm:prSet/>
      <dgm:spPr/>
      <dgm:t>
        <a:bodyPr/>
        <a:lstStyle/>
        <a:p>
          <a:endParaRPr lang="lv-LV"/>
        </a:p>
      </dgm:t>
    </dgm:pt>
    <dgm:pt modelId="{012C7703-D151-4F0B-8F6A-4ED3E82910A8}">
      <dgm:prSet phldrT="[Text]"/>
      <dgm:spPr/>
      <dgm:t>
        <a:bodyPr/>
        <a:lstStyle/>
        <a:p>
          <a:r>
            <a:rPr lang="lv-LV" dirty="0"/>
            <a:t>Mai</a:t>
          </a:r>
        </a:p>
      </dgm:t>
    </dgm:pt>
    <dgm:pt modelId="{75E9C820-1828-4573-80DF-DF58FFA95774}" type="parTrans" cxnId="{C94B29DF-7BC6-4887-9A92-FC8CFF926296}">
      <dgm:prSet/>
      <dgm:spPr/>
      <dgm:t>
        <a:bodyPr/>
        <a:lstStyle/>
        <a:p>
          <a:endParaRPr lang="lv-LV"/>
        </a:p>
      </dgm:t>
    </dgm:pt>
    <dgm:pt modelId="{8ED563E6-D4D4-45AB-BE47-FCF04F77952A}" type="sibTrans" cxnId="{C94B29DF-7BC6-4887-9A92-FC8CFF926296}">
      <dgm:prSet/>
      <dgm:spPr/>
      <dgm:t>
        <a:bodyPr/>
        <a:lstStyle/>
        <a:p>
          <a:endParaRPr lang="lv-LV"/>
        </a:p>
      </dgm:t>
    </dgm:pt>
    <dgm:pt modelId="{E34C1D69-B1AA-482D-857E-5E68CB71B2B8}">
      <dgm:prSet phldrT="[Text]"/>
      <dgm:spPr/>
      <dgm:t>
        <a:bodyPr/>
        <a:lstStyle/>
        <a:p>
          <a:r>
            <a:rPr lang="lv-LV" dirty="0" err="1"/>
            <a:t>Jūn</a:t>
          </a:r>
          <a:endParaRPr lang="lv-LV" dirty="0"/>
        </a:p>
      </dgm:t>
    </dgm:pt>
    <dgm:pt modelId="{E66EDD75-ADCB-49E4-A2B5-430AFD09EEC7}" type="parTrans" cxnId="{FAC28474-96FD-4592-9589-4D42BEFFBFCA}">
      <dgm:prSet/>
      <dgm:spPr/>
      <dgm:t>
        <a:bodyPr/>
        <a:lstStyle/>
        <a:p>
          <a:endParaRPr lang="lv-LV"/>
        </a:p>
      </dgm:t>
    </dgm:pt>
    <dgm:pt modelId="{4EAAB21A-A2B5-4FB4-8DF3-7975061DAE54}" type="sibTrans" cxnId="{FAC28474-96FD-4592-9589-4D42BEFFBFCA}">
      <dgm:prSet/>
      <dgm:spPr/>
      <dgm:t>
        <a:bodyPr/>
        <a:lstStyle/>
        <a:p>
          <a:endParaRPr lang="lv-LV"/>
        </a:p>
      </dgm:t>
    </dgm:pt>
    <dgm:pt modelId="{3F1D9F3F-ABA5-4AD5-A87D-C4D73339E0D8}">
      <dgm:prSet phldrT="[Text]"/>
      <dgm:spPr/>
      <dgm:t>
        <a:bodyPr/>
        <a:lstStyle/>
        <a:p>
          <a:r>
            <a:rPr lang="lv-LV" dirty="0"/>
            <a:t>Jūl</a:t>
          </a:r>
        </a:p>
      </dgm:t>
    </dgm:pt>
    <dgm:pt modelId="{6C2D2B71-EE0E-4DBA-A164-E439D6A388D8}" type="parTrans" cxnId="{5C121E45-90C5-4C1C-A6FB-84B7A19EBD29}">
      <dgm:prSet/>
      <dgm:spPr/>
      <dgm:t>
        <a:bodyPr/>
        <a:lstStyle/>
        <a:p>
          <a:endParaRPr lang="lv-LV"/>
        </a:p>
      </dgm:t>
    </dgm:pt>
    <dgm:pt modelId="{DE9FC1BD-FE37-4A83-BDBE-465C849D25B3}" type="sibTrans" cxnId="{5C121E45-90C5-4C1C-A6FB-84B7A19EBD29}">
      <dgm:prSet/>
      <dgm:spPr/>
      <dgm:t>
        <a:bodyPr/>
        <a:lstStyle/>
        <a:p>
          <a:endParaRPr lang="lv-LV"/>
        </a:p>
      </dgm:t>
    </dgm:pt>
    <dgm:pt modelId="{7ACF6A46-48C9-48CA-9A6A-0280C27C8536}">
      <dgm:prSet phldrT="[Text]"/>
      <dgm:spPr/>
      <dgm:t>
        <a:bodyPr/>
        <a:lstStyle/>
        <a:p>
          <a:r>
            <a:rPr lang="lv-LV" dirty="0"/>
            <a:t>Aug</a:t>
          </a:r>
        </a:p>
      </dgm:t>
    </dgm:pt>
    <dgm:pt modelId="{C6B24F9E-3050-4D05-B9A9-39D9F6B0415A}" type="parTrans" cxnId="{D7E0F93E-2AE3-45FD-9E74-96602E4FEFE5}">
      <dgm:prSet/>
      <dgm:spPr/>
      <dgm:t>
        <a:bodyPr/>
        <a:lstStyle/>
        <a:p>
          <a:endParaRPr lang="lv-LV"/>
        </a:p>
      </dgm:t>
    </dgm:pt>
    <dgm:pt modelId="{0D2AB07F-7769-429F-A1C8-4978ED3B2849}" type="sibTrans" cxnId="{D7E0F93E-2AE3-45FD-9E74-96602E4FEFE5}">
      <dgm:prSet/>
      <dgm:spPr/>
      <dgm:t>
        <a:bodyPr/>
        <a:lstStyle/>
        <a:p>
          <a:endParaRPr lang="lv-LV"/>
        </a:p>
      </dgm:t>
    </dgm:pt>
    <dgm:pt modelId="{B43526E9-E0D9-4BBD-A4EF-BD5CAE0D3D87}">
      <dgm:prSet phldrT="[Text]"/>
      <dgm:spPr/>
      <dgm:t>
        <a:bodyPr/>
        <a:lstStyle/>
        <a:p>
          <a:r>
            <a:rPr lang="lv-LV" dirty="0" err="1"/>
            <a:t>Sept</a:t>
          </a:r>
          <a:endParaRPr lang="lv-LV" dirty="0"/>
        </a:p>
      </dgm:t>
    </dgm:pt>
    <dgm:pt modelId="{C3A8CD00-E79A-4502-A69B-B9D4120094D6}" type="parTrans" cxnId="{E468E18A-A823-4B0B-BE4E-A3109A8F8FB6}">
      <dgm:prSet/>
      <dgm:spPr/>
      <dgm:t>
        <a:bodyPr/>
        <a:lstStyle/>
        <a:p>
          <a:endParaRPr lang="lv-LV"/>
        </a:p>
      </dgm:t>
    </dgm:pt>
    <dgm:pt modelId="{4081DF63-F49E-4B98-A74F-0C2D9B9B3E08}" type="sibTrans" cxnId="{E468E18A-A823-4B0B-BE4E-A3109A8F8FB6}">
      <dgm:prSet/>
      <dgm:spPr/>
      <dgm:t>
        <a:bodyPr/>
        <a:lstStyle/>
        <a:p>
          <a:endParaRPr lang="lv-LV"/>
        </a:p>
      </dgm:t>
    </dgm:pt>
    <dgm:pt modelId="{9153621B-462C-4889-8505-E32A98199687}">
      <dgm:prSet phldrT="[Text]"/>
      <dgm:spPr/>
      <dgm:t>
        <a:bodyPr/>
        <a:lstStyle/>
        <a:p>
          <a:r>
            <a:rPr lang="lv-LV" dirty="0" err="1"/>
            <a:t>Okt</a:t>
          </a:r>
          <a:endParaRPr lang="lv-LV" dirty="0"/>
        </a:p>
      </dgm:t>
    </dgm:pt>
    <dgm:pt modelId="{8F3DE9D6-CDD5-47C9-8830-0B37A09230DB}" type="parTrans" cxnId="{D7D6B26D-FE99-480D-882E-F9C50C6F90B8}">
      <dgm:prSet/>
      <dgm:spPr/>
      <dgm:t>
        <a:bodyPr/>
        <a:lstStyle/>
        <a:p>
          <a:endParaRPr lang="lv-LV"/>
        </a:p>
      </dgm:t>
    </dgm:pt>
    <dgm:pt modelId="{0FE20B92-F387-4219-9E97-90AC169E0B66}" type="sibTrans" cxnId="{D7D6B26D-FE99-480D-882E-F9C50C6F90B8}">
      <dgm:prSet/>
      <dgm:spPr/>
      <dgm:t>
        <a:bodyPr/>
        <a:lstStyle/>
        <a:p>
          <a:endParaRPr lang="lv-LV"/>
        </a:p>
      </dgm:t>
    </dgm:pt>
    <dgm:pt modelId="{1F026C69-6A8C-4B76-9ED4-82B220D56BE9}">
      <dgm:prSet phldrT="[Text]"/>
      <dgm:spPr/>
      <dgm:t>
        <a:bodyPr/>
        <a:lstStyle/>
        <a:p>
          <a:r>
            <a:rPr lang="lv-LV" dirty="0" err="1"/>
            <a:t>Nov</a:t>
          </a:r>
          <a:endParaRPr lang="lv-LV" dirty="0"/>
        </a:p>
      </dgm:t>
    </dgm:pt>
    <dgm:pt modelId="{58F4F686-99D3-4691-B240-CD80BD1DBC1D}" type="parTrans" cxnId="{2E28C9F4-DDAF-4567-A219-D38D21E4F742}">
      <dgm:prSet/>
      <dgm:spPr/>
      <dgm:t>
        <a:bodyPr/>
        <a:lstStyle/>
        <a:p>
          <a:endParaRPr lang="lv-LV"/>
        </a:p>
      </dgm:t>
    </dgm:pt>
    <dgm:pt modelId="{40B94C99-F758-41FE-9263-713DCE70AE0E}" type="sibTrans" cxnId="{2E28C9F4-DDAF-4567-A219-D38D21E4F742}">
      <dgm:prSet/>
      <dgm:spPr/>
      <dgm:t>
        <a:bodyPr/>
        <a:lstStyle/>
        <a:p>
          <a:endParaRPr lang="lv-LV"/>
        </a:p>
      </dgm:t>
    </dgm:pt>
    <dgm:pt modelId="{B442CA47-2406-4B94-B504-0CB3BDED1481}">
      <dgm:prSet phldrT="[Text]"/>
      <dgm:spPr/>
      <dgm:t>
        <a:bodyPr/>
        <a:lstStyle/>
        <a:p>
          <a:r>
            <a:rPr lang="lv-LV" dirty="0" err="1"/>
            <a:t>Dec</a:t>
          </a:r>
          <a:endParaRPr lang="lv-LV" dirty="0"/>
        </a:p>
      </dgm:t>
    </dgm:pt>
    <dgm:pt modelId="{E5E72A26-E359-4816-8B33-E719D47B4ABB}" type="parTrans" cxnId="{3A1FBA8D-8DE0-4B54-94A0-F4C66F4E899B}">
      <dgm:prSet/>
      <dgm:spPr/>
      <dgm:t>
        <a:bodyPr/>
        <a:lstStyle/>
        <a:p>
          <a:endParaRPr lang="lv-LV"/>
        </a:p>
      </dgm:t>
    </dgm:pt>
    <dgm:pt modelId="{E13EB03E-90FA-4DE8-AD3C-4F30C5195CF4}" type="sibTrans" cxnId="{3A1FBA8D-8DE0-4B54-94A0-F4C66F4E899B}">
      <dgm:prSet/>
      <dgm:spPr/>
      <dgm:t>
        <a:bodyPr/>
        <a:lstStyle/>
        <a:p>
          <a:endParaRPr lang="lv-LV"/>
        </a:p>
      </dgm:t>
    </dgm:pt>
    <dgm:pt modelId="{73AA2B17-7471-4438-8709-F619E9054669}">
      <dgm:prSet phldrT="[Text]"/>
      <dgm:spPr/>
      <dgm:t>
        <a:bodyPr/>
        <a:lstStyle/>
        <a:p>
          <a:r>
            <a:rPr lang="lv-LV" dirty="0" err="1"/>
            <a:t>Feb</a:t>
          </a:r>
          <a:endParaRPr lang="lv-LV" dirty="0"/>
        </a:p>
      </dgm:t>
    </dgm:pt>
    <dgm:pt modelId="{30FFB752-A3BE-4E95-9515-EA911E6B463C}" type="sibTrans" cxnId="{407EECF8-3CB6-40AC-BC25-7FB53C33FBBA}">
      <dgm:prSet/>
      <dgm:spPr/>
      <dgm:t>
        <a:bodyPr/>
        <a:lstStyle/>
        <a:p>
          <a:endParaRPr lang="lv-LV"/>
        </a:p>
      </dgm:t>
    </dgm:pt>
    <dgm:pt modelId="{A976333C-5FCB-4935-A3B3-44BC8E9073B7}" type="parTrans" cxnId="{407EECF8-3CB6-40AC-BC25-7FB53C33FBBA}">
      <dgm:prSet/>
      <dgm:spPr/>
      <dgm:t>
        <a:bodyPr/>
        <a:lstStyle/>
        <a:p>
          <a:endParaRPr lang="lv-LV"/>
        </a:p>
      </dgm:t>
    </dgm:pt>
    <dgm:pt modelId="{9BF17DBB-8E45-43A5-8D18-1E4849FD68E6}" type="pres">
      <dgm:prSet presAssocID="{B169F35A-0287-4D8F-ABFF-3A2DB7D70B39}" presName="Name0" presStyleCnt="0">
        <dgm:presLayoutVars>
          <dgm:dir/>
          <dgm:resizeHandles val="exact"/>
        </dgm:presLayoutVars>
      </dgm:prSet>
      <dgm:spPr/>
    </dgm:pt>
    <dgm:pt modelId="{AFDA22CD-71B2-4B1C-9F2E-150D125CB9A1}" type="pres">
      <dgm:prSet presAssocID="{B169F35A-0287-4D8F-ABFF-3A2DB7D70B39}" presName="arrow" presStyleLbl="bgShp" presStyleIdx="0" presStyleCnt="1" custScaleY="125000"/>
      <dgm:spPr/>
    </dgm:pt>
    <dgm:pt modelId="{66B7FEE1-F12C-4EA9-92F8-5431FCE5C95C}" type="pres">
      <dgm:prSet presAssocID="{B169F35A-0287-4D8F-ABFF-3A2DB7D70B39}" presName="points" presStyleCnt="0"/>
      <dgm:spPr/>
    </dgm:pt>
    <dgm:pt modelId="{790F9022-E3CD-40F3-8A73-12D83B492CF5}" type="pres">
      <dgm:prSet presAssocID="{0DC017D0-A22E-4FF8-A40E-B675542A952E}" presName="compositeA" presStyleCnt="0"/>
      <dgm:spPr/>
    </dgm:pt>
    <dgm:pt modelId="{2D64E7BA-954D-45CF-8483-AFAE142CBB6A}" type="pres">
      <dgm:prSet presAssocID="{0DC017D0-A22E-4FF8-A40E-B675542A952E}" presName="textA" presStyleLbl="revTx" presStyleIdx="0" presStyleCnt="12">
        <dgm:presLayoutVars>
          <dgm:bulletEnabled val="1"/>
        </dgm:presLayoutVars>
      </dgm:prSet>
      <dgm:spPr/>
    </dgm:pt>
    <dgm:pt modelId="{98EE5D42-4127-4D0B-90AD-DDF72EDAA1D3}" type="pres">
      <dgm:prSet presAssocID="{0DC017D0-A22E-4FF8-A40E-B675542A952E}" presName="circleA" presStyleLbl="node1" presStyleIdx="0" presStyleCnt="12" custScaleX="200000" custScaleY="200000"/>
      <dgm:spPr/>
    </dgm:pt>
    <dgm:pt modelId="{2C0513E8-653B-474F-BDB9-EA6CFBF5912F}" type="pres">
      <dgm:prSet presAssocID="{0DC017D0-A22E-4FF8-A40E-B675542A952E}" presName="spaceA" presStyleCnt="0"/>
      <dgm:spPr/>
    </dgm:pt>
    <dgm:pt modelId="{3102501C-C4A1-42D0-9070-0DA480B4EB29}" type="pres">
      <dgm:prSet presAssocID="{2E497C75-EACF-4B11-98CB-11E02F7D18C8}" presName="space" presStyleCnt="0"/>
      <dgm:spPr/>
    </dgm:pt>
    <dgm:pt modelId="{E71D013E-B2F8-4639-8CD0-E32938EA5D2F}" type="pres">
      <dgm:prSet presAssocID="{73AA2B17-7471-4438-8709-F619E9054669}" presName="compositeB" presStyleCnt="0"/>
      <dgm:spPr/>
    </dgm:pt>
    <dgm:pt modelId="{6F182888-D4F7-4FA2-B71C-E31D137268AE}" type="pres">
      <dgm:prSet presAssocID="{73AA2B17-7471-4438-8709-F619E9054669}" presName="textB" presStyleLbl="revTx" presStyleIdx="1" presStyleCnt="12">
        <dgm:presLayoutVars>
          <dgm:bulletEnabled val="1"/>
        </dgm:presLayoutVars>
      </dgm:prSet>
      <dgm:spPr/>
    </dgm:pt>
    <dgm:pt modelId="{B5EE5BCA-392F-43C2-B4CF-86FB629CBB37}" type="pres">
      <dgm:prSet presAssocID="{73AA2B17-7471-4438-8709-F619E9054669}" presName="circleB" presStyleLbl="node1" presStyleIdx="1" presStyleCnt="12" custScaleX="200000" custScaleY="200000"/>
      <dgm:spPr/>
    </dgm:pt>
    <dgm:pt modelId="{CAB8C4C7-73C6-4940-B758-AF6373B90967}" type="pres">
      <dgm:prSet presAssocID="{73AA2B17-7471-4438-8709-F619E9054669}" presName="spaceB" presStyleCnt="0"/>
      <dgm:spPr/>
    </dgm:pt>
    <dgm:pt modelId="{77BE376E-D70A-4E84-ABC3-28095E0AF32D}" type="pres">
      <dgm:prSet presAssocID="{30FFB752-A3BE-4E95-9515-EA911E6B463C}" presName="space" presStyleCnt="0"/>
      <dgm:spPr/>
    </dgm:pt>
    <dgm:pt modelId="{0663D5BD-F8F8-40A3-8176-C94B7230367C}" type="pres">
      <dgm:prSet presAssocID="{C221E3A7-7A13-43DD-88EB-E65807F0E8F5}" presName="compositeA" presStyleCnt="0"/>
      <dgm:spPr/>
    </dgm:pt>
    <dgm:pt modelId="{C670C5AC-EDB8-4C33-85B5-40C278749D13}" type="pres">
      <dgm:prSet presAssocID="{C221E3A7-7A13-43DD-88EB-E65807F0E8F5}" presName="textA" presStyleLbl="revTx" presStyleIdx="2" presStyleCnt="12">
        <dgm:presLayoutVars>
          <dgm:bulletEnabled val="1"/>
        </dgm:presLayoutVars>
      </dgm:prSet>
      <dgm:spPr/>
    </dgm:pt>
    <dgm:pt modelId="{55D77E6A-FF80-465E-B03A-7AB63067B67B}" type="pres">
      <dgm:prSet presAssocID="{C221E3A7-7A13-43DD-88EB-E65807F0E8F5}" presName="circleA" presStyleLbl="node1" presStyleIdx="2" presStyleCnt="12" custScaleX="200000" custScaleY="200000"/>
      <dgm:spPr/>
    </dgm:pt>
    <dgm:pt modelId="{5F2BD060-3B38-4649-99F3-1DA65C53AD7A}" type="pres">
      <dgm:prSet presAssocID="{C221E3A7-7A13-43DD-88EB-E65807F0E8F5}" presName="spaceA" presStyleCnt="0"/>
      <dgm:spPr/>
    </dgm:pt>
    <dgm:pt modelId="{77ACC2ED-6B53-4308-BA75-5B7E0CDAFE3B}" type="pres">
      <dgm:prSet presAssocID="{2EB7DE46-F47E-4B2E-997E-A1D7B5F16ED4}" presName="space" presStyleCnt="0"/>
      <dgm:spPr/>
    </dgm:pt>
    <dgm:pt modelId="{7E138AEE-8CCA-4CA9-9058-8BB4ECA0884C}" type="pres">
      <dgm:prSet presAssocID="{26576DA6-A527-4068-9449-61C552A65C54}" presName="compositeB" presStyleCnt="0"/>
      <dgm:spPr/>
    </dgm:pt>
    <dgm:pt modelId="{21C95003-3C3D-4154-9BC6-2E8D96227A98}" type="pres">
      <dgm:prSet presAssocID="{26576DA6-A527-4068-9449-61C552A65C54}" presName="textB" presStyleLbl="revTx" presStyleIdx="3" presStyleCnt="12">
        <dgm:presLayoutVars>
          <dgm:bulletEnabled val="1"/>
        </dgm:presLayoutVars>
      </dgm:prSet>
      <dgm:spPr/>
    </dgm:pt>
    <dgm:pt modelId="{99EED7AA-7B66-41A9-A329-0F8FD0E25019}" type="pres">
      <dgm:prSet presAssocID="{26576DA6-A527-4068-9449-61C552A65C54}" presName="circleB" presStyleLbl="node1" presStyleIdx="3" presStyleCnt="12" custScaleX="200000" custScaleY="200000"/>
      <dgm:spPr>
        <a:solidFill>
          <a:srgbClr val="FF0000"/>
        </a:solidFill>
      </dgm:spPr>
    </dgm:pt>
    <dgm:pt modelId="{FCC62337-395C-4A12-A5C6-B9396B38B907}" type="pres">
      <dgm:prSet presAssocID="{26576DA6-A527-4068-9449-61C552A65C54}" presName="spaceB" presStyleCnt="0"/>
      <dgm:spPr/>
    </dgm:pt>
    <dgm:pt modelId="{FA634572-0F91-4035-9992-4D334516D06C}" type="pres">
      <dgm:prSet presAssocID="{236B73D1-76A0-4CC3-B35A-7BD0E062FF5F}" presName="space" presStyleCnt="0"/>
      <dgm:spPr/>
    </dgm:pt>
    <dgm:pt modelId="{6ED40D3C-0629-48BF-9EA2-1E1A96E5BCC1}" type="pres">
      <dgm:prSet presAssocID="{012C7703-D151-4F0B-8F6A-4ED3E82910A8}" presName="compositeA" presStyleCnt="0"/>
      <dgm:spPr/>
    </dgm:pt>
    <dgm:pt modelId="{1C3D7A1D-DBA3-4066-BB3C-9D4FC32C3821}" type="pres">
      <dgm:prSet presAssocID="{012C7703-D151-4F0B-8F6A-4ED3E82910A8}" presName="textA" presStyleLbl="revTx" presStyleIdx="4" presStyleCnt="12">
        <dgm:presLayoutVars>
          <dgm:bulletEnabled val="1"/>
        </dgm:presLayoutVars>
      </dgm:prSet>
      <dgm:spPr/>
    </dgm:pt>
    <dgm:pt modelId="{74A5BE31-2389-4537-A987-82643124A8A8}" type="pres">
      <dgm:prSet presAssocID="{012C7703-D151-4F0B-8F6A-4ED3E82910A8}" presName="circleA" presStyleLbl="node1" presStyleIdx="4" presStyleCnt="12" custScaleX="200000" custScaleY="200000"/>
      <dgm:spPr>
        <a:solidFill>
          <a:srgbClr val="FF0000"/>
        </a:solidFill>
      </dgm:spPr>
    </dgm:pt>
    <dgm:pt modelId="{31615529-59CF-4AF6-A328-5C30127B7AB3}" type="pres">
      <dgm:prSet presAssocID="{012C7703-D151-4F0B-8F6A-4ED3E82910A8}" presName="spaceA" presStyleCnt="0"/>
      <dgm:spPr/>
    </dgm:pt>
    <dgm:pt modelId="{08F63839-A1D2-4C5F-93CC-BB20D09E7D37}" type="pres">
      <dgm:prSet presAssocID="{8ED563E6-D4D4-45AB-BE47-FCF04F77952A}" presName="space" presStyleCnt="0"/>
      <dgm:spPr/>
    </dgm:pt>
    <dgm:pt modelId="{4447964B-244A-491D-BE15-14FC7F25509E}" type="pres">
      <dgm:prSet presAssocID="{E34C1D69-B1AA-482D-857E-5E68CB71B2B8}" presName="compositeB" presStyleCnt="0"/>
      <dgm:spPr/>
    </dgm:pt>
    <dgm:pt modelId="{1702A079-E2DE-407C-A8B7-7659BA2DF391}" type="pres">
      <dgm:prSet presAssocID="{E34C1D69-B1AA-482D-857E-5E68CB71B2B8}" presName="textB" presStyleLbl="revTx" presStyleIdx="5" presStyleCnt="12">
        <dgm:presLayoutVars>
          <dgm:bulletEnabled val="1"/>
        </dgm:presLayoutVars>
      </dgm:prSet>
      <dgm:spPr/>
    </dgm:pt>
    <dgm:pt modelId="{13CC10DE-A2DF-4051-8181-6A6AFDB49A12}" type="pres">
      <dgm:prSet presAssocID="{E34C1D69-B1AA-482D-857E-5E68CB71B2B8}" presName="circleB" presStyleLbl="node1" presStyleIdx="5" presStyleCnt="12" custScaleX="200000" custScaleY="200000"/>
      <dgm:spPr>
        <a:solidFill>
          <a:srgbClr val="FF0000"/>
        </a:solidFill>
      </dgm:spPr>
    </dgm:pt>
    <dgm:pt modelId="{8C31E08F-4B9B-45A3-96A2-8179844203F1}" type="pres">
      <dgm:prSet presAssocID="{E34C1D69-B1AA-482D-857E-5E68CB71B2B8}" presName="spaceB" presStyleCnt="0"/>
      <dgm:spPr/>
    </dgm:pt>
    <dgm:pt modelId="{27CDF1F4-F69D-4C80-9893-6390D83C445D}" type="pres">
      <dgm:prSet presAssocID="{4EAAB21A-A2B5-4FB4-8DF3-7975061DAE54}" presName="space" presStyleCnt="0"/>
      <dgm:spPr/>
    </dgm:pt>
    <dgm:pt modelId="{7D365AE5-3C15-4A68-9664-7AC57DD187A2}" type="pres">
      <dgm:prSet presAssocID="{3F1D9F3F-ABA5-4AD5-A87D-C4D73339E0D8}" presName="compositeA" presStyleCnt="0"/>
      <dgm:spPr/>
    </dgm:pt>
    <dgm:pt modelId="{4E3E6F21-AAA2-4773-A363-EEF5646C03B6}" type="pres">
      <dgm:prSet presAssocID="{3F1D9F3F-ABA5-4AD5-A87D-C4D73339E0D8}" presName="textA" presStyleLbl="revTx" presStyleIdx="6" presStyleCnt="12">
        <dgm:presLayoutVars>
          <dgm:bulletEnabled val="1"/>
        </dgm:presLayoutVars>
      </dgm:prSet>
      <dgm:spPr/>
    </dgm:pt>
    <dgm:pt modelId="{E05E3651-80A7-40D0-8C04-30FD9F2F24E7}" type="pres">
      <dgm:prSet presAssocID="{3F1D9F3F-ABA5-4AD5-A87D-C4D73339E0D8}" presName="circleA" presStyleLbl="node1" presStyleIdx="6" presStyleCnt="12" custScaleX="200000" custScaleY="200000"/>
      <dgm:spPr>
        <a:solidFill>
          <a:srgbClr val="FF3300"/>
        </a:solidFill>
      </dgm:spPr>
    </dgm:pt>
    <dgm:pt modelId="{B7BBC4CC-7F80-4B23-9830-6DED5A92D12F}" type="pres">
      <dgm:prSet presAssocID="{3F1D9F3F-ABA5-4AD5-A87D-C4D73339E0D8}" presName="spaceA" presStyleCnt="0"/>
      <dgm:spPr/>
    </dgm:pt>
    <dgm:pt modelId="{25C922DA-A971-4C89-A594-37E5D5225DFF}" type="pres">
      <dgm:prSet presAssocID="{DE9FC1BD-FE37-4A83-BDBE-465C849D25B3}" presName="space" presStyleCnt="0"/>
      <dgm:spPr/>
    </dgm:pt>
    <dgm:pt modelId="{0EF163C4-4DD3-479A-89EC-5A57D3C586B8}" type="pres">
      <dgm:prSet presAssocID="{7ACF6A46-48C9-48CA-9A6A-0280C27C8536}" presName="compositeB" presStyleCnt="0"/>
      <dgm:spPr/>
    </dgm:pt>
    <dgm:pt modelId="{6964887E-62C5-44F0-BDFA-346A8DF0D8A0}" type="pres">
      <dgm:prSet presAssocID="{7ACF6A46-48C9-48CA-9A6A-0280C27C8536}" presName="textB" presStyleLbl="revTx" presStyleIdx="7" presStyleCnt="12">
        <dgm:presLayoutVars>
          <dgm:bulletEnabled val="1"/>
        </dgm:presLayoutVars>
      </dgm:prSet>
      <dgm:spPr/>
    </dgm:pt>
    <dgm:pt modelId="{633CFA06-14D2-40B9-BE05-429439B2881C}" type="pres">
      <dgm:prSet presAssocID="{7ACF6A46-48C9-48CA-9A6A-0280C27C8536}" presName="circleB" presStyleLbl="node1" presStyleIdx="7" presStyleCnt="12" custScaleX="200000" custScaleY="200000"/>
      <dgm:spPr>
        <a:solidFill>
          <a:srgbClr val="FF3300"/>
        </a:solidFill>
      </dgm:spPr>
    </dgm:pt>
    <dgm:pt modelId="{F51BDD88-9F79-4215-9EC7-1730E8024F0D}" type="pres">
      <dgm:prSet presAssocID="{7ACF6A46-48C9-48CA-9A6A-0280C27C8536}" presName="spaceB" presStyleCnt="0"/>
      <dgm:spPr/>
    </dgm:pt>
    <dgm:pt modelId="{6DAD4693-51A6-4ECC-A24C-6A80194B8A68}" type="pres">
      <dgm:prSet presAssocID="{0D2AB07F-7769-429F-A1C8-4978ED3B2849}" presName="space" presStyleCnt="0"/>
      <dgm:spPr/>
    </dgm:pt>
    <dgm:pt modelId="{B87D8C29-14F4-4427-8E7E-162BD062DA05}" type="pres">
      <dgm:prSet presAssocID="{B43526E9-E0D9-4BBD-A4EF-BD5CAE0D3D87}" presName="compositeA" presStyleCnt="0"/>
      <dgm:spPr/>
    </dgm:pt>
    <dgm:pt modelId="{24596668-146E-4286-A338-8CE895987767}" type="pres">
      <dgm:prSet presAssocID="{B43526E9-E0D9-4BBD-A4EF-BD5CAE0D3D87}" presName="textA" presStyleLbl="revTx" presStyleIdx="8" presStyleCnt="12">
        <dgm:presLayoutVars>
          <dgm:bulletEnabled val="1"/>
        </dgm:presLayoutVars>
      </dgm:prSet>
      <dgm:spPr/>
    </dgm:pt>
    <dgm:pt modelId="{D1E2F194-9218-4ADA-B9D6-D3801D836FEF}" type="pres">
      <dgm:prSet presAssocID="{B43526E9-E0D9-4BBD-A4EF-BD5CAE0D3D87}" presName="circleA" presStyleLbl="node1" presStyleIdx="8" presStyleCnt="12" custScaleX="200000" custScaleY="200000"/>
      <dgm:spPr>
        <a:solidFill>
          <a:srgbClr val="FFC000"/>
        </a:solidFill>
      </dgm:spPr>
    </dgm:pt>
    <dgm:pt modelId="{4D81BF2B-6A30-4DE7-AEA5-287CBAA22413}" type="pres">
      <dgm:prSet presAssocID="{B43526E9-E0D9-4BBD-A4EF-BD5CAE0D3D87}" presName="spaceA" presStyleCnt="0"/>
      <dgm:spPr/>
    </dgm:pt>
    <dgm:pt modelId="{6A37BB2B-7B74-46EC-8DCE-41FC2A4EDD98}" type="pres">
      <dgm:prSet presAssocID="{4081DF63-F49E-4B98-A74F-0C2D9B9B3E08}" presName="space" presStyleCnt="0"/>
      <dgm:spPr/>
    </dgm:pt>
    <dgm:pt modelId="{8CFA5E61-ACCD-4D76-8BA6-BCCAF49ABA2E}" type="pres">
      <dgm:prSet presAssocID="{9153621B-462C-4889-8505-E32A98199687}" presName="compositeB" presStyleCnt="0"/>
      <dgm:spPr/>
    </dgm:pt>
    <dgm:pt modelId="{2C7F9177-85BE-48DF-BE13-BBE30A08ADCB}" type="pres">
      <dgm:prSet presAssocID="{9153621B-462C-4889-8505-E32A98199687}" presName="textB" presStyleLbl="revTx" presStyleIdx="9" presStyleCnt="12">
        <dgm:presLayoutVars>
          <dgm:bulletEnabled val="1"/>
        </dgm:presLayoutVars>
      </dgm:prSet>
      <dgm:spPr/>
    </dgm:pt>
    <dgm:pt modelId="{0EE21298-AEAF-4195-B3FF-CE490A7CB8F5}" type="pres">
      <dgm:prSet presAssocID="{9153621B-462C-4889-8505-E32A98199687}" presName="circleB" presStyleLbl="node1" presStyleIdx="9" presStyleCnt="12" custScaleX="200000" custScaleY="200000"/>
      <dgm:spPr>
        <a:solidFill>
          <a:srgbClr val="FFC000"/>
        </a:solidFill>
      </dgm:spPr>
    </dgm:pt>
    <dgm:pt modelId="{9A7B5E9E-2454-4652-B976-A24C75A4863A}" type="pres">
      <dgm:prSet presAssocID="{9153621B-462C-4889-8505-E32A98199687}" presName="spaceB" presStyleCnt="0"/>
      <dgm:spPr/>
    </dgm:pt>
    <dgm:pt modelId="{B0161A1C-A968-44A2-8F6F-B479D547C2D4}" type="pres">
      <dgm:prSet presAssocID="{0FE20B92-F387-4219-9E97-90AC169E0B66}" presName="space" presStyleCnt="0"/>
      <dgm:spPr/>
    </dgm:pt>
    <dgm:pt modelId="{736F0670-45C0-4850-8A3F-242BD952672B}" type="pres">
      <dgm:prSet presAssocID="{1F026C69-6A8C-4B76-9ED4-82B220D56BE9}" presName="compositeA" presStyleCnt="0"/>
      <dgm:spPr/>
    </dgm:pt>
    <dgm:pt modelId="{B851396A-8120-4813-8714-61EA809865BD}" type="pres">
      <dgm:prSet presAssocID="{1F026C69-6A8C-4B76-9ED4-82B220D56BE9}" presName="textA" presStyleLbl="revTx" presStyleIdx="10" presStyleCnt="12">
        <dgm:presLayoutVars>
          <dgm:bulletEnabled val="1"/>
        </dgm:presLayoutVars>
      </dgm:prSet>
      <dgm:spPr/>
    </dgm:pt>
    <dgm:pt modelId="{7CCCD926-765A-4434-8B91-A4A3EC8EECF2}" type="pres">
      <dgm:prSet presAssocID="{1F026C69-6A8C-4B76-9ED4-82B220D56BE9}" presName="circleA" presStyleLbl="node1" presStyleIdx="10" presStyleCnt="12" custScaleX="200000" custScaleY="200000"/>
      <dgm:spPr/>
    </dgm:pt>
    <dgm:pt modelId="{66065A65-6E78-4D14-94ED-79B6AF3C3D00}" type="pres">
      <dgm:prSet presAssocID="{1F026C69-6A8C-4B76-9ED4-82B220D56BE9}" presName="spaceA" presStyleCnt="0"/>
      <dgm:spPr/>
    </dgm:pt>
    <dgm:pt modelId="{484AAB8F-BF1D-4C5D-BDEE-945EE4BA7F7D}" type="pres">
      <dgm:prSet presAssocID="{40B94C99-F758-41FE-9263-713DCE70AE0E}" presName="space" presStyleCnt="0"/>
      <dgm:spPr/>
    </dgm:pt>
    <dgm:pt modelId="{E039EECB-EC07-4F60-BCD2-D40D29E5D66A}" type="pres">
      <dgm:prSet presAssocID="{B442CA47-2406-4B94-B504-0CB3BDED1481}" presName="compositeB" presStyleCnt="0"/>
      <dgm:spPr/>
    </dgm:pt>
    <dgm:pt modelId="{7E1E64A1-CFED-4A22-847D-B5D634546496}" type="pres">
      <dgm:prSet presAssocID="{B442CA47-2406-4B94-B504-0CB3BDED1481}" presName="textB" presStyleLbl="revTx" presStyleIdx="11" presStyleCnt="12">
        <dgm:presLayoutVars>
          <dgm:bulletEnabled val="1"/>
        </dgm:presLayoutVars>
      </dgm:prSet>
      <dgm:spPr/>
    </dgm:pt>
    <dgm:pt modelId="{6A651695-FF11-4844-A081-82FDC213473D}" type="pres">
      <dgm:prSet presAssocID="{B442CA47-2406-4B94-B504-0CB3BDED1481}" presName="circleB" presStyleLbl="node1" presStyleIdx="11" presStyleCnt="12" custScaleX="200000" custScaleY="200000"/>
      <dgm:spPr/>
    </dgm:pt>
    <dgm:pt modelId="{193EC5FA-93B1-4D54-84C7-06B9797304E9}" type="pres">
      <dgm:prSet presAssocID="{B442CA47-2406-4B94-B504-0CB3BDED1481}" presName="spaceB" presStyleCnt="0"/>
      <dgm:spPr/>
    </dgm:pt>
  </dgm:ptLst>
  <dgm:cxnLst>
    <dgm:cxn modelId="{25425005-BD87-4BA2-883F-7B7AA00FF01E}" srcId="{B169F35A-0287-4D8F-ABFF-3A2DB7D70B39}" destId="{C221E3A7-7A13-43DD-88EB-E65807F0E8F5}" srcOrd="2" destOrd="0" parTransId="{25DC874B-9909-40B5-870B-1CE867899718}" sibTransId="{2EB7DE46-F47E-4B2E-997E-A1D7B5F16ED4}"/>
    <dgm:cxn modelId="{39F5D605-64FD-48B3-8513-5C62F1D82F1B}" type="presOf" srcId="{E34C1D69-B1AA-482D-857E-5E68CB71B2B8}" destId="{1702A079-E2DE-407C-A8B7-7659BA2DF391}" srcOrd="0" destOrd="0" presId="urn:microsoft.com/office/officeart/2005/8/layout/hProcess11"/>
    <dgm:cxn modelId="{6235CB08-D064-40F0-A6B3-77A1A578383B}" type="presOf" srcId="{012C7703-D151-4F0B-8F6A-4ED3E82910A8}" destId="{1C3D7A1D-DBA3-4066-BB3C-9D4FC32C3821}" srcOrd="0" destOrd="0" presId="urn:microsoft.com/office/officeart/2005/8/layout/hProcess11"/>
    <dgm:cxn modelId="{3F3B7F26-0BC3-4E52-BF2E-DA6A16FB4AB1}" type="presOf" srcId="{9153621B-462C-4889-8505-E32A98199687}" destId="{2C7F9177-85BE-48DF-BE13-BBE30A08ADCB}" srcOrd="0" destOrd="0" presId="urn:microsoft.com/office/officeart/2005/8/layout/hProcess11"/>
    <dgm:cxn modelId="{AE5DE33A-51FC-48D4-B6BC-A92D7E85C754}" srcId="{B169F35A-0287-4D8F-ABFF-3A2DB7D70B39}" destId="{0DC017D0-A22E-4FF8-A40E-B675542A952E}" srcOrd="0" destOrd="0" parTransId="{6B5A472F-E72B-4CF0-9A2B-6C4C733983DE}" sibTransId="{2E497C75-EACF-4B11-98CB-11E02F7D18C8}"/>
    <dgm:cxn modelId="{D7E0F93E-2AE3-45FD-9E74-96602E4FEFE5}" srcId="{B169F35A-0287-4D8F-ABFF-3A2DB7D70B39}" destId="{7ACF6A46-48C9-48CA-9A6A-0280C27C8536}" srcOrd="7" destOrd="0" parTransId="{C6B24F9E-3050-4D05-B9A9-39D9F6B0415A}" sibTransId="{0D2AB07F-7769-429F-A1C8-4978ED3B2849}"/>
    <dgm:cxn modelId="{A2C83A63-97C1-4B5D-B7B5-E568EDB8EE76}" type="presOf" srcId="{B169F35A-0287-4D8F-ABFF-3A2DB7D70B39}" destId="{9BF17DBB-8E45-43A5-8D18-1E4849FD68E6}" srcOrd="0" destOrd="0" presId="urn:microsoft.com/office/officeart/2005/8/layout/hProcess11"/>
    <dgm:cxn modelId="{AA04AA63-EBD0-4123-8FD6-381A6B826BAD}" type="presOf" srcId="{B442CA47-2406-4B94-B504-0CB3BDED1481}" destId="{7E1E64A1-CFED-4A22-847D-B5D634546496}" srcOrd="0" destOrd="0" presId="urn:microsoft.com/office/officeart/2005/8/layout/hProcess11"/>
    <dgm:cxn modelId="{5C121E45-90C5-4C1C-A6FB-84B7A19EBD29}" srcId="{B169F35A-0287-4D8F-ABFF-3A2DB7D70B39}" destId="{3F1D9F3F-ABA5-4AD5-A87D-C4D73339E0D8}" srcOrd="6" destOrd="0" parTransId="{6C2D2B71-EE0E-4DBA-A164-E439D6A388D8}" sibTransId="{DE9FC1BD-FE37-4A83-BDBE-465C849D25B3}"/>
    <dgm:cxn modelId="{87BAD64A-703C-4AD2-AB7C-A724F9893731}" type="presOf" srcId="{26576DA6-A527-4068-9449-61C552A65C54}" destId="{21C95003-3C3D-4154-9BC6-2E8D96227A98}" srcOrd="0" destOrd="0" presId="urn:microsoft.com/office/officeart/2005/8/layout/hProcess11"/>
    <dgm:cxn modelId="{D7D6B26D-FE99-480D-882E-F9C50C6F90B8}" srcId="{B169F35A-0287-4D8F-ABFF-3A2DB7D70B39}" destId="{9153621B-462C-4889-8505-E32A98199687}" srcOrd="9" destOrd="0" parTransId="{8F3DE9D6-CDD5-47C9-8830-0B37A09230DB}" sibTransId="{0FE20B92-F387-4219-9E97-90AC169E0B66}"/>
    <dgm:cxn modelId="{FAC28474-96FD-4592-9589-4D42BEFFBFCA}" srcId="{B169F35A-0287-4D8F-ABFF-3A2DB7D70B39}" destId="{E34C1D69-B1AA-482D-857E-5E68CB71B2B8}" srcOrd="5" destOrd="0" parTransId="{E66EDD75-ADCB-49E4-A2B5-430AFD09EEC7}" sibTransId="{4EAAB21A-A2B5-4FB4-8DF3-7975061DAE54}"/>
    <dgm:cxn modelId="{49ED0E75-2E10-49CB-9F09-B245198E5291}" type="presOf" srcId="{0DC017D0-A22E-4FF8-A40E-B675542A952E}" destId="{2D64E7BA-954D-45CF-8483-AFAE142CBB6A}" srcOrd="0" destOrd="0" presId="urn:microsoft.com/office/officeart/2005/8/layout/hProcess11"/>
    <dgm:cxn modelId="{653B0E58-F075-4569-AE15-689594EF3C5F}" type="presOf" srcId="{B43526E9-E0D9-4BBD-A4EF-BD5CAE0D3D87}" destId="{24596668-146E-4286-A338-8CE895987767}" srcOrd="0" destOrd="0" presId="urn:microsoft.com/office/officeart/2005/8/layout/hProcess11"/>
    <dgm:cxn modelId="{2749047D-61F1-4686-8C9D-E11D23A21F90}" type="presOf" srcId="{3F1D9F3F-ABA5-4AD5-A87D-C4D73339E0D8}" destId="{4E3E6F21-AAA2-4773-A363-EEF5646C03B6}" srcOrd="0" destOrd="0" presId="urn:microsoft.com/office/officeart/2005/8/layout/hProcess11"/>
    <dgm:cxn modelId="{BC773C82-C379-49CB-8370-DE144668356C}" type="presOf" srcId="{7ACF6A46-48C9-48CA-9A6A-0280C27C8536}" destId="{6964887E-62C5-44F0-BDFA-346A8DF0D8A0}" srcOrd="0" destOrd="0" presId="urn:microsoft.com/office/officeart/2005/8/layout/hProcess11"/>
    <dgm:cxn modelId="{E468E18A-A823-4B0B-BE4E-A3109A8F8FB6}" srcId="{B169F35A-0287-4D8F-ABFF-3A2DB7D70B39}" destId="{B43526E9-E0D9-4BBD-A4EF-BD5CAE0D3D87}" srcOrd="8" destOrd="0" parTransId="{C3A8CD00-E79A-4502-A69B-B9D4120094D6}" sibTransId="{4081DF63-F49E-4B98-A74F-0C2D9B9B3E08}"/>
    <dgm:cxn modelId="{3A1FBA8D-8DE0-4B54-94A0-F4C66F4E899B}" srcId="{B169F35A-0287-4D8F-ABFF-3A2DB7D70B39}" destId="{B442CA47-2406-4B94-B504-0CB3BDED1481}" srcOrd="11" destOrd="0" parTransId="{E5E72A26-E359-4816-8B33-E719D47B4ABB}" sibTransId="{E13EB03E-90FA-4DE8-AD3C-4F30C5195CF4}"/>
    <dgm:cxn modelId="{133D518F-0781-4FAA-8930-D30E5BAB2D83}" type="presOf" srcId="{C221E3A7-7A13-43DD-88EB-E65807F0E8F5}" destId="{C670C5AC-EDB8-4C33-85B5-40C278749D13}" srcOrd="0" destOrd="0" presId="urn:microsoft.com/office/officeart/2005/8/layout/hProcess11"/>
    <dgm:cxn modelId="{FC8C9595-58C0-48CA-B1BD-DF474F474C93}" type="presOf" srcId="{73AA2B17-7471-4438-8709-F619E9054669}" destId="{6F182888-D4F7-4FA2-B71C-E31D137268AE}" srcOrd="0" destOrd="0" presId="urn:microsoft.com/office/officeart/2005/8/layout/hProcess11"/>
    <dgm:cxn modelId="{04A034CC-624E-4104-A21A-B836FAFD7F9C}" type="presOf" srcId="{1F026C69-6A8C-4B76-9ED4-82B220D56BE9}" destId="{B851396A-8120-4813-8714-61EA809865BD}" srcOrd="0" destOrd="0" presId="urn:microsoft.com/office/officeart/2005/8/layout/hProcess11"/>
    <dgm:cxn modelId="{C94B29DF-7BC6-4887-9A92-FC8CFF926296}" srcId="{B169F35A-0287-4D8F-ABFF-3A2DB7D70B39}" destId="{012C7703-D151-4F0B-8F6A-4ED3E82910A8}" srcOrd="4" destOrd="0" parTransId="{75E9C820-1828-4573-80DF-DF58FFA95774}" sibTransId="{8ED563E6-D4D4-45AB-BE47-FCF04F77952A}"/>
    <dgm:cxn modelId="{967872EB-D5F2-4EE5-B217-2DF3F6074FFC}" srcId="{B169F35A-0287-4D8F-ABFF-3A2DB7D70B39}" destId="{26576DA6-A527-4068-9449-61C552A65C54}" srcOrd="3" destOrd="0" parTransId="{E1916D78-7271-419D-802E-6F6E0487CF7D}" sibTransId="{236B73D1-76A0-4CC3-B35A-7BD0E062FF5F}"/>
    <dgm:cxn modelId="{2E28C9F4-DDAF-4567-A219-D38D21E4F742}" srcId="{B169F35A-0287-4D8F-ABFF-3A2DB7D70B39}" destId="{1F026C69-6A8C-4B76-9ED4-82B220D56BE9}" srcOrd="10" destOrd="0" parTransId="{58F4F686-99D3-4691-B240-CD80BD1DBC1D}" sibTransId="{40B94C99-F758-41FE-9263-713DCE70AE0E}"/>
    <dgm:cxn modelId="{407EECF8-3CB6-40AC-BC25-7FB53C33FBBA}" srcId="{B169F35A-0287-4D8F-ABFF-3A2DB7D70B39}" destId="{73AA2B17-7471-4438-8709-F619E9054669}" srcOrd="1" destOrd="0" parTransId="{A976333C-5FCB-4935-A3B3-44BC8E9073B7}" sibTransId="{30FFB752-A3BE-4E95-9515-EA911E6B463C}"/>
    <dgm:cxn modelId="{10CE41FA-C20E-4273-9C7D-33EB8184ED54}" type="presParOf" srcId="{9BF17DBB-8E45-43A5-8D18-1E4849FD68E6}" destId="{AFDA22CD-71B2-4B1C-9F2E-150D125CB9A1}" srcOrd="0" destOrd="0" presId="urn:microsoft.com/office/officeart/2005/8/layout/hProcess11"/>
    <dgm:cxn modelId="{FDC60710-92D4-486F-BF75-0CB8E3698F6D}" type="presParOf" srcId="{9BF17DBB-8E45-43A5-8D18-1E4849FD68E6}" destId="{66B7FEE1-F12C-4EA9-92F8-5431FCE5C95C}" srcOrd="1" destOrd="0" presId="urn:microsoft.com/office/officeart/2005/8/layout/hProcess11"/>
    <dgm:cxn modelId="{5A35597D-9C64-4E9E-A160-6745313118D1}" type="presParOf" srcId="{66B7FEE1-F12C-4EA9-92F8-5431FCE5C95C}" destId="{790F9022-E3CD-40F3-8A73-12D83B492CF5}" srcOrd="0" destOrd="0" presId="urn:microsoft.com/office/officeart/2005/8/layout/hProcess11"/>
    <dgm:cxn modelId="{731C1E47-D324-440A-831B-CED5A69F541A}" type="presParOf" srcId="{790F9022-E3CD-40F3-8A73-12D83B492CF5}" destId="{2D64E7BA-954D-45CF-8483-AFAE142CBB6A}" srcOrd="0" destOrd="0" presId="urn:microsoft.com/office/officeart/2005/8/layout/hProcess11"/>
    <dgm:cxn modelId="{3BAA9B6E-932C-423F-A72E-CC869CD10230}" type="presParOf" srcId="{790F9022-E3CD-40F3-8A73-12D83B492CF5}" destId="{98EE5D42-4127-4D0B-90AD-DDF72EDAA1D3}" srcOrd="1" destOrd="0" presId="urn:microsoft.com/office/officeart/2005/8/layout/hProcess11"/>
    <dgm:cxn modelId="{DB2F0A8A-F26E-451E-98CA-81D1DF881E6F}" type="presParOf" srcId="{790F9022-E3CD-40F3-8A73-12D83B492CF5}" destId="{2C0513E8-653B-474F-BDB9-EA6CFBF5912F}" srcOrd="2" destOrd="0" presId="urn:microsoft.com/office/officeart/2005/8/layout/hProcess11"/>
    <dgm:cxn modelId="{53F039B2-6A55-49B8-BFF0-32BB329F3E7C}" type="presParOf" srcId="{66B7FEE1-F12C-4EA9-92F8-5431FCE5C95C}" destId="{3102501C-C4A1-42D0-9070-0DA480B4EB29}" srcOrd="1" destOrd="0" presId="urn:microsoft.com/office/officeart/2005/8/layout/hProcess11"/>
    <dgm:cxn modelId="{1E90D5F8-1AF1-4DC5-BCB6-C2CB967F10BD}" type="presParOf" srcId="{66B7FEE1-F12C-4EA9-92F8-5431FCE5C95C}" destId="{E71D013E-B2F8-4639-8CD0-E32938EA5D2F}" srcOrd="2" destOrd="0" presId="urn:microsoft.com/office/officeart/2005/8/layout/hProcess11"/>
    <dgm:cxn modelId="{C673CEFB-8297-4026-A6E4-5CAEB0B6E51C}" type="presParOf" srcId="{E71D013E-B2F8-4639-8CD0-E32938EA5D2F}" destId="{6F182888-D4F7-4FA2-B71C-E31D137268AE}" srcOrd="0" destOrd="0" presId="urn:microsoft.com/office/officeart/2005/8/layout/hProcess11"/>
    <dgm:cxn modelId="{70FFBFBF-219F-4C9A-B82C-F2C798B298E4}" type="presParOf" srcId="{E71D013E-B2F8-4639-8CD0-E32938EA5D2F}" destId="{B5EE5BCA-392F-43C2-B4CF-86FB629CBB37}" srcOrd="1" destOrd="0" presId="urn:microsoft.com/office/officeart/2005/8/layout/hProcess11"/>
    <dgm:cxn modelId="{66C648C8-4666-4279-B56F-3919882A68A8}" type="presParOf" srcId="{E71D013E-B2F8-4639-8CD0-E32938EA5D2F}" destId="{CAB8C4C7-73C6-4940-B758-AF6373B90967}" srcOrd="2" destOrd="0" presId="urn:microsoft.com/office/officeart/2005/8/layout/hProcess11"/>
    <dgm:cxn modelId="{D68BC86C-C37E-4618-89D9-D1F4B4589663}" type="presParOf" srcId="{66B7FEE1-F12C-4EA9-92F8-5431FCE5C95C}" destId="{77BE376E-D70A-4E84-ABC3-28095E0AF32D}" srcOrd="3" destOrd="0" presId="urn:microsoft.com/office/officeart/2005/8/layout/hProcess11"/>
    <dgm:cxn modelId="{F2A0EFB1-50C5-4E3C-8F4F-0234F68A8AF9}" type="presParOf" srcId="{66B7FEE1-F12C-4EA9-92F8-5431FCE5C95C}" destId="{0663D5BD-F8F8-40A3-8176-C94B7230367C}" srcOrd="4" destOrd="0" presId="urn:microsoft.com/office/officeart/2005/8/layout/hProcess11"/>
    <dgm:cxn modelId="{B95D8231-D4F4-42A0-9FEE-90C4513A8FD8}" type="presParOf" srcId="{0663D5BD-F8F8-40A3-8176-C94B7230367C}" destId="{C670C5AC-EDB8-4C33-85B5-40C278749D13}" srcOrd="0" destOrd="0" presId="urn:microsoft.com/office/officeart/2005/8/layout/hProcess11"/>
    <dgm:cxn modelId="{69130C07-C06B-4911-BC9C-FF367BCF4F7E}" type="presParOf" srcId="{0663D5BD-F8F8-40A3-8176-C94B7230367C}" destId="{55D77E6A-FF80-465E-B03A-7AB63067B67B}" srcOrd="1" destOrd="0" presId="urn:microsoft.com/office/officeart/2005/8/layout/hProcess11"/>
    <dgm:cxn modelId="{3ABF2530-7ABE-489D-BF7C-DE6268803763}" type="presParOf" srcId="{0663D5BD-F8F8-40A3-8176-C94B7230367C}" destId="{5F2BD060-3B38-4649-99F3-1DA65C53AD7A}" srcOrd="2" destOrd="0" presId="urn:microsoft.com/office/officeart/2005/8/layout/hProcess11"/>
    <dgm:cxn modelId="{4A1C2371-E12B-4704-9887-9AC2B46AEA49}" type="presParOf" srcId="{66B7FEE1-F12C-4EA9-92F8-5431FCE5C95C}" destId="{77ACC2ED-6B53-4308-BA75-5B7E0CDAFE3B}" srcOrd="5" destOrd="0" presId="urn:microsoft.com/office/officeart/2005/8/layout/hProcess11"/>
    <dgm:cxn modelId="{9A64E1F0-6E26-48B6-94FF-06A0F0F28DD4}" type="presParOf" srcId="{66B7FEE1-F12C-4EA9-92F8-5431FCE5C95C}" destId="{7E138AEE-8CCA-4CA9-9058-8BB4ECA0884C}" srcOrd="6" destOrd="0" presId="urn:microsoft.com/office/officeart/2005/8/layout/hProcess11"/>
    <dgm:cxn modelId="{38CD1728-DEEF-4AE0-889B-7DCBC125DFC9}" type="presParOf" srcId="{7E138AEE-8CCA-4CA9-9058-8BB4ECA0884C}" destId="{21C95003-3C3D-4154-9BC6-2E8D96227A98}" srcOrd="0" destOrd="0" presId="urn:microsoft.com/office/officeart/2005/8/layout/hProcess11"/>
    <dgm:cxn modelId="{D3FE18E7-EDD4-40AC-822B-B98CB81C0233}" type="presParOf" srcId="{7E138AEE-8CCA-4CA9-9058-8BB4ECA0884C}" destId="{99EED7AA-7B66-41A9-A329-0F8FD0E25019}" srcOrd="1" destOrd="0" presId="urn:microsoft.com/office/officeart/2005/8/layout/hProcess11"/>
    <dgm:cxn modelId="{C3768AFD-AFF9-4B8E-B15E-08AEA2043C08}" type="presParOf" srcId="{7E138AEE-8CCA-4CA9-9058-8BB4ECA0884C}" destId="{FCC62337-395C-4A12-A5C6-B9396B38B907}" srcOrd="2" destOrd="0" presId="urn:microsoft.com/office/officeart/2005/8/layout/hProcess11"/>
    <dgm:cxn modelId="{7D10A4BD-07CD-4B26-AFE6-B7563CDC7D6F}" type="presParOf" srcId="{66B7FEE1-F12C-4EA9-92F8-5431FCE5C95C}" destId="{FA634572-0F91-4035-9992-4D334516D06C}" srcOrd="7" destOrd="0" presId="urn:microsoft.com/office/officeart/2005/8/layout/hProcess11"/>
    <dgm:cxn modelId="{4AA3A82F-0936-497D-8DB9-504476495FBC}" type="presParOf" srcId="{66B7FEE1-F12C-4EA9-92F8-5431FCE5C95C}" destId="{6ED40D3C-0629-48BF-9EA2-1E1A96E5BCC1}" srcOrd="8" destOrd="0" presId="urn:microsoft.com/office/officeart/2005/8/layout/hProcess11"/>
    <dgm:cxn modelId="{23FCFC3C-96E2-4AEB-97D3-E6BA6D1CC0BF}" type="presParOf" srcId="{6ED40D3C-0629-48BF-9EA2-1E1A96E5BCC1}" destId="{1C3D7A1D-DBA3-4066-BB3C-9D4FC32C3821}" srcOrd="0" destOrd="0" presId="urn:microsoft.com/office/officeart/2005/8/layout/hProcess11"/>
    <dgm:cxn modelId="{C035B939-FF2E-4221-B40C-62A2894F2026}" type="presParOf" srcId="{6ED40D3C-0629-48BF-9EA2-1E1A96E5BCC1}" destId="{74A5BE31-2389-4537-A987-82643124A8A8}" srcOrd="1" destOrd="0" presId="urn:microsoft.com/office/officeart/2005/8/layout/hProcess11"/>
    <dgm:cxn modelId="{EDB4002E-CC05-4C32-B118-3CFBDCFE8DB9}" type="presParOf" srcId="{6ED40D3C-0629-48BF-9EA2-1E1A96E5BCC1}" destId="{31615529-59CF-4AF6-A328-5C30127B7AB3}" srcOrd="2" destOrd="0" presId="urn:microsoft.com/office/officeart/2005/8/layout/hProcess11"/>
    <dgm:cxn modelId="{C855A5CE-ADC4-435D-BB05-1748B442E02F}" type="presParOf" srcId="{66B7FEE1-F12C-4EA9-92F8-5431FCE5C95C}" destId="{08F63839-A1D2-4C5F-93CC-BB20D09E7D37}" srcOrd="9" destOrd="0" presId="urn:microsoft.com/office/officeart/2005/8/layout/hProcess11"/>
    <dgm:cxn modelId="{0F0DAAEB-781A-4157-B012-FF2E1DFC5B3A}" type="presParOf" srcId="{66B7FEE1-F12C-4EA9-92F8-5431FCE5C95C}" destId="{4447964B-244A-491D-BE15-14FC7F25509E}" srcOrd="10" destOrd="0" presId="urn:microsoft.com/office/officeart/2005/8/layout/hProcess11"/>
    <dgm:cxn modelId="{4EA75674-1CAF-4CCD-ACF2-66412400796B}" type="presParOf" srcId="{4447964B-244A-491D-BE15-14FC7F25509E}" destId="{1702A079-E2DE-407C-A8B7-7659BA2DF391}" srcOrd="0" destOrd="0" presId="urn:microsoft.com/office/officeart/2005/8/layout/hProcess11"/>
    <dgm:cxn modelId="{8EAD45F9-D4BF-42CC-808C-82BF85FC3E64}" type="presParOf" srcId="{4447964B-244A-491D-BE15-14FC7F25509E}" destId="{13CC10DE-A2DF-4051-8181-6A6AFDB49A12}" srcOrd="1" destOrd="0" presId="urn:microsoft.com/office/officeart/2005/8/layout/hProcess11"/>
    <dgm:cxn modelId="{07A1807C-3861-4C92-AE69-9EEC8E6E06EC}" type="presParOf" srcId="{4447964B-244A-491D-BE15-14FC7F25509E}" destId="{8C31E08F-4B9B-45A3-96A2-8179844203F1}" srcOrd="2" destOrd="0" presId="urn:microsoft.com/office/officeart/2005/8/layout/hProcess11"/>
    <dgm:cxn modelId="{86E277D3-FF4D-4398-A515-3EA5A07D866A}" type="presParOf" srcId="{66B7FEE1-F12C-4EA9-92F8-5431FCE5C95C}" destId="{27CDF1F4-F69D-4C80-9893-6390D83C445D}" srcOrd="11" destOrd="0" presId="urn:microsoft.com/office/officeart/2005/8/layout/hProcess11"/>
    <dgm:cxn modelId="{5BD954E7-B735-4FF1-9F64-AC6D261E0415}" type="presParOf" srcId="{66B7FEE1-F12C-4EA9-92F8-5431FCE5C95C}" destId="{7D365AE5-3C15-4A68-9664-7AC57DD187A2}" srcOrd="12" destOrd="0" presId="urn:microsoft.com/office/officeart/2005/8/layout/hProcess11"/>
    <dgm:cxn modelId="{9B78D1AD-CE0A-4AD7-94B7-EFD62C88C062}" type="presParOf" srcId="{7D365AE5-3C15-4A68-9664-7AC57DD187A2}" destId="{4E3E6F21-AAA2-4773-A363-EEF5646C03B6}" srcOrd="0" destOrd="0" presId="urn:microsoft.com/office/officeart/2005/8/layout/hProcess11"/>
    <dgm:cxn modelId="{65FC2CB1-5883-4DB7-B971-94AE05137F01}" type="presParOf" srcId="{7D365AE5-3C15-4A68-9664-7AC57DD187A2}" destId="{E05E3651-80A7-40D0-8C04-30FD9F2F24E7}" srcOrd="1" destOrd="0" presId="urn:microsoft.com/office/officeart/2005/8/layout/hProcess11"/>
    <dgm:cxn modelId="{C997B103-79B2-4DC7-97E8-C35738F23CF3}" type="presParOf" srcId="{7D365AE5-3C15-4A68-9664-7AC57DD187A2}" destId="{B7BBC4CC-7F80-4B23-9830-6DED5A92D12F}" srcOrd="2" destOrd="0" presId="urn:microsoft.com/office/officeart/2005/8/layout/hProcess11"/>
    <dgm:cxn modelId="{4AD9F3E9-5124-4527-B933-DABD85897F89}" type="presParOf" srcId="{66B7FEE1-F12C-4EA9-92F8-5431FCE5C95C}" destId="{25C922DA-A971-4C89-A594-37E5D5225DFF}" srcOrd="13" destOrd="0" presId="urn:microsoft.com/office/officeart/2005/8/layout/hProcess11"/>
    <dgm:cxn modelId="{1EB33C19-7535-4370-857D-CA0E68A6FF4A}" type="presParOf" srcId="{66B7FEE1-F12C-4EA9-92F8-5431FCE5C95C}" destId="{0EF163C4-4DD3-479A-89EC-5A57D3C586B8}" srcOrd="14" destOrd="0" presId="urn:microsoft.com/office/officeart/2005/8/layout/hProcess11"/>
    <dgm:cxn modelId="{32037F84-C299-46E3-B9A7-882CF486BDCD}" type="presParOf" srcId="{0EF163C4-4DD3-479A-89EC-5A57D3C586B8}" destId="{6964887E-62C5-44F0-BDFA-346A8DF0D8A0}" srcOrd="0" destOrd="0" presId="urn:microsoft.com/office/officeart/2005/8/layout/hProcess11"/>
    <dgm:cxn modelId="{919CBAEB-5BD7-4787-A02A-12F78EA5ABD3}" type="presParOf" srcId="{0EF163C4-4DD3-479A-89EC-5A57D3C586B8}" destId="{633CFA06-14D2-40B9-BE05-429439B2881C}" srcOrd="1" destOrd="0" presId="urn:microsoft.com/office/officeart/2005/8/layout/hProcess11"/>
    <dgm:cxn modelId="{BB4BAA28-C6B7-4D02-92FF-6419A48CA9C0}" type="presParOf" srcId="{0EF163C4-4DD3-479A-89EC-5A57D3C586B8}" destId="{F51BDD88-9F79-4215-9EC7-1730E8024F0D}" srcOrd="2" destOrd="0" presId="urn:microsoft.com/office/officeart/2005/8/layout/hProcess11"/>
    <dgm:cxn modelId="{E0661B2E-BDFB-4C07-BF53-FF2C0E601CA3}" type="presParOf" srcId="{66B7FEE1-F12C-4EA9-92F8-5431FCE5C95C}" destId="{6DAD4693-51A6-4ECC-A24C-6A80194B8A68}" srcOrd="15" destOrd="0" presId="urn:microsoft.com/office/officeart/2005/8/layout/hProcess11"/>
    <dgm:cxn modelId="{3A2EB800-68DC-4B0B-8441-D4C61745389F}" type="presParOf" srcId="{66B7FEE1-F12C-4EA9-92F8-5431FCE5C95C}" destId="{B87D8C29-14F4-4427-8E7E-162BD062DA05}" srcOrd="16" destOrd="0" presId="urn:microsoft.com/office/officeart/2005/8/layout/hProcess11"/>
    <dgm:cxn modelId="{39EB6147-880E-4D88-93BA-918BB404200B}" type="presParOf" srcId="{B87D8C29-14F4-4427-8E7E-162BD062DA05}" destId="{24596668-146E-4286-A338-8CE895987767}" srcOrd="0" destOrd="0" presId="urn:microsoft.com/office/officeart/2005/8/layout/hProcess11"/>
    <dgm:cxn modelId="{50542A3C-D2DF-4D76-8FDD-E1F754622A20}" type="presParOf" srcId="{B87D8C29-14F4-4427-8E7E-162BD062DA05}" destId="{D1E2F194-9218-4ADA-B9D6-D3801D836FEF}" srcOrd="1" destOrd="0" presId="urn:microsoft.com/office/officeart/2005/8/layout/hProcess11"/>
    <dgm:cxn modelId="{C4F0A145-5119-4C7A-98CD-8A10055CCAA9}" type="presParOf" srcId="{B87D8C29-14F4-4427-8E7E-162BD062DA05}" destId="{4D81BF2B-6A30-4DE7-AEA5-287CBAA22413}" srcOrd="2" destOrd="0" presId="urn:microsoft.com/office/officeart/2005/8/layout/hProcess11"/>
    <dgm:cxn modelId="{FDB927D7-D787-4049-8058-88AD6BFD382A}" type="presParOf" srcId="{66B7FEE1-F12C-4EA9-92F8-5431FCE5C95C}" destId="{6A37BB2B-7B74-46EC-8DCE-41FC2A4EDD98}" srcOrd="17" destOrd="0" presId="urn:microsoft.com/office/officeart/2005/8/layout/hProcess11"/>
    <dgm:cxn modelId="{174E5D1A-A357-46E2-954A-6E754BD58B6E}" type="presParOf" srcId="{66B7FEE1-F12C-4EA9-92F8-5431FCE5C95C}" destId="{8CFA5E61-ACCD-4D76-8BA6-BCCAF49ABA2E}" srcOrd="18" destOrd="0" presId="urn:microsoft.com/office/officeart/2005/8/layout/hProcess11"/>
    <dgm:cxn modelId="{E5AC0A07-08F7-437B-A28A-209FD511B36F}" type="presParOf" srcId="{8CFA5E61-ACCD-4D76-8BA6-BCCAF49ABA2E}" destId="{2C7F9177-85BE-48DF-BE13-BBE30A08ADCB}" srcOrd="0" destOrd="0" presId="urn:microsoft.com/office/officeart/2005/8/layout/hProcess11"/>
    <dgm:cxn modelId="{C3597268-472A-494A-A8AF-664E9162A045}" type="presParOf" srcId="{8CFA5E61-ACCD-4D76-8BA6-BCCAF49ABA2E}" destId="{0EE21298-AEAF-4195-B3FF-CE490A7CB8F5}" srcOrd="1" destOrd="0" presId="urn:microsoft.com/office/officeart/2005/8/layout/hProcess11"/>
    <dgm:cxn modelId="{4F2D6626-FADB-4B96-9EB5-2D562AD40CD7}" type="presParOf" srcId="{8CFA5E61-ACCD-4D76-8BA6-BCCAF49ABA2E}" destId="{9A7B5E9E-2454-4652-B976-A24C75A4863A}" srcOrd="2" destOrd="0" presId="urn:microsoft.com/office/officeart/2005/8/layout/hProcess11"/>
    <dgm:cxn modelId="{BAB8CFB0-D9E2-4665-8B0B-B5AD1F15A912}" type="presParOf" srcId="{66B7FEE1-F12C-4EA9-92F8-5431FCE5C95C}" destId="{B0161A1C-A968-44A2-8F6F-B479D547C2D4}" srcOrd="19" destOrd="0" presId="urn:microsoft.com/office/officeart/2005/8/layout/hProcess11"/>
    <dgm:cxn modelId="{4DC67A4D-DB88-453E-A075-C9EB9CB06CD4}" type="presParOf" srcId="{66B7FEE1-F12C-4EA9-92F8-5431FCE5C95C}" destId="{736F0670-45C0-4850-8A3F-242BD952672B}" srcOrd="20" destOrd="0" presId="urn:microsoft.com/office/officeart/2005/8/layout/hProcess11"/>
    <dgm:cxn modelId="{DE2777D0-D966-46AA-9783-985B20447EEE}" type="presParOf" srcId="{736F0670-45C0-4850-8A3F-242BD952672B}" destId="{B851396A-8120-4813-8714-61EA809865BD}" srcOrd="0" destOrd="0" presId="urn:microsoft.com/office/officeart/2005/8/layout/hProcess11"/>
    <dgm:cxn modelId="{92E74C0A-C651-485B-9850-415F89415879}" type="presParOf" srcId="{736F0670-45C0-4850-8A3F-242BD952672B}" destId="{7CCCD926-765A-4434-8B91-A4A3EC8EECF2}" srcOrd="1" destOrd="0" presId="urn:microsoft.com/office/officeart/2005/8/layout/hProcess11"/>
    <dgm:cxn modelId="{E48FC787-CB66-4487-BDE8-490DC05D75B1}" type="presParOf" srcId="{736F0670-45C0-4850-8A3F-242BD952672B}" destId="{66065A65-6E78-4D14-94ED-79B6AF3C3D00}" srcOrd="2" destOrd="0" presId="urn:microsoft.com/office/officeart/2005/8/layout/hProcess11"/>
    <dgm:cxn modelId="{D5D8A05C-5D0B-4893-887A-D36D63AAF168}" type="presParOf" srcId="{66B7FEE1-F12C-4EA9-92F8-5431FCE5C95C}" destId="{484AAB8F-BF1D-4C5D-BDEE-945EE4BA7F7D}" srcOrd="21" destOrd="0" presId="urn:microsoft.com/office/officeart/2005/8/layout/hProcess11"/>
    <dgm:cxn modelId="{9AF33EC6-0A79-4717-91BF-5CEA9E6FE154}" type="presParOf" srcId="{66B7FEE1-F12C-4EA9-92F8-5431FCE5C95C}" destId="{E039EECB-EC07-4F60-BCD2-D40D29E5D66A}" srcOrd="22" destOrd="0" presId="urn:microsoft.com/office/officeart/2005/8/layout/hProcess11"/>
    <dgm:cxn modelId="{958FA1FD-447A-4665-8A21-C98699526658}" type="presParOf" srcId="{E039EECB-EC07-4F60-BCD2-D40D29E5D66A}" destId="{7E1E64A1-CFED-4A22-847D-B5D634546496}" srcOrd="0" destOrd="0" presId="urn:microsoft.com/office/officeart/2005/8/layout/hProcess11"/>
    <dgm:cxn modelId="{CC9B392D-4DBF-40E0-992A-9F128B626C9B}" type="presParOf" srcId="{E039EECB-EC07-4F60-BCD2-D40D29E5D66A}" destId="{6A651695-FF11-4844-A081-82FDC213473D}" srcOrd="1" destOrd="0" presId="urn:microsoft.com/office/officeart/2005/8/layout/hProcess11"/>
    <dgm:cxn modelId="{D789CCF8-8185-4B27-ADB4-E1AE6C833319}" type="presParOf" srcId="{E039EECB-EC07-4F60-BCD2-D40D29E5D66A}" destId="{193EC5FA-93B1-4D54-84C7-06B9797304E9}" srcOrd="2" destOrd="0" presId="urn:microsoft.com/office/officeart/2005/8/layout/hProcess11"/>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A22CD-71B2-4B1C-9F2E-150D125CB9A1}">
      <dsp:nvSpPr>
        <dsp:cNvPr id="0" name=""/>
        <dsp:cNvSpPr/>
      </dsp:nvSpPr>
      <dsp:spPr>
        <a:xfrm>
          <a:off x="0" y="360000"/>
          <a:ext cx="8540319" cy="720000"/>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D64E7BA-954D-45CF-8483-AFAE142CBB6A}">
      <dsp:nvSpPr>
        <dsp:cNvPr id="0" name=""/>
        <dsp:cNvSpPr/>
      </dsp:nvSpPr>
      <dsp:spPr>
        <a:xfrm>
          <a:off x="4409" y="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err="1"/>
            <a:t>Jan</a:t>
          </a:r>
          <a:endParaRPr lang="lv-LV" sz="1600" kern="1200" dirty="0"/>
        </a:p>
      </dsp:txBody>
      <dsp:txXfrm>
        <a:off x="4409" y="0"/>
        <a:ext cx="611750" cy="576000"/>
      </dsp:txXfrm>
    </dsp:sp>
    <dsp:sp modelId="{98EE5D42-4127-4D0B-90AD-DDF72EDAA1D3}">
      <dsp:nvSpPr>
        <dsp:cNvPr id="0" name=""/>
        <dsp:cNvSpPr/>
      </dsp:nvSpPr>
      <dsp:spPr>
        <a:xfrm>
          <a:off x="166285" y="576000"/>
          <a:ext cx="288000" cy="2880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182888-D4F7-4FA2-B71C-E31D137268AE}">
      <dsp:nvSpPr>
        <dsp:cNvPr id="0" name=""/>
        <dsp:cNvSpPr/>
      </dsp:nvSpPr>
      <dsp:spPr>
        <a:xfrm>
          <a:off x="646747" y="86400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err="1"/>
            <a:t>Feb</a:t>
          </a:r>
          <a:endParaRPr lang="lv-LV" sz="1600" kern="1200" dirty="0"/>
        </a:p>
      </dsp:txBody>
      <dsp:txXfrm>
        <a:off x="646747" y="864000"/>
        <a:ext cx="611750" cy="576000"/>
      </dsp:txXfrm>
    </dsp:sp>
    <dsp:sp modelId="{B5EE5BCA-392F-43C2-B4CF-86FB629CBB37}">
      <dsp:nvSpPr>
        <dsp:cNvPr id="0" name=""/>
        <dsp:cNvSpPr/>
      </dsp:nvSpPr>
      <dsp:spPr>
        <a:xfrm>
          <a:off x="808622" y="576000"/>
          <a:ext cx="288000" cy="2880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70C5AC-EDB8-4C33-85B5-40C278749D13}">
      <dsp:nvSpPr>
        <dsp:cNvPr id="0" name=""/>
        <dsp:cNvSpPr/>
      </dsp:nvSpPr>
      <dsp:spPr>
        <a:xfrm>
          <a:off x="1289085" y="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err="1"/>
            <a:t>Mar</a:t>
          </a:r>
          <a:endParaRPr lang="lv-LV" sz="1600" kern="1200" dirty="0"/>
        </a:p>
      </dsp:txBody>
      <dsp:txXfrm>
        <a:off x="1289085" y="0"/>
        <a:ext cx="611750" cy="576000"/>
      </dsp:txXfrm>
    </dsp:sp>
    <dsp:sp modelId="{55D77E6A-FF80-465E-B03A-7AB63067B67B}">
      <dsp:nvSpPr>
        <dsp:cNvPr id="0" name=""/>
        <dsp:cNvSpPr/>
      </dsp:nvSpPr>
      <dsp:spPr>
        <a:xfrm>
          <a:off x="1450960" y="576000"/>
          <a:ext cx="288000" cy="2880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C95003-3C3D-4154-9BC6-2E8D96227A98}">
      <dsp:nvSpPr>
        <dsp:cNvPr id="0" name=""/>
        <dsp:cNvSpPr/>
      </dsp:nvSpPr>
      <dsp:spPr>
        <a:xfrm>
          <a:off x="1931423" y="86400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err="1"/>
            <a:t>Apr</a:t>
          </a:r>
          <a:endParaRPr lang="lv-LV" sz="1600" kern="1200" dirty="0"/>
        </a:p>
      </dsp:txBody>
      <dsp:txXfrm>
        <a:off x="1931423" y="864000"/>
        <a:ext cx="611750" cy="576000"/>
      </dsp:txXfrm>
    </dsp:sp>
    <dsp:sp modelId="{99EED7AA-7B66-41A9-A329-0F8FD0E25019}">
      <dsp:nvSpPr>
        <dsp:cNvPr id="0" name=""/>
        <dsp:cNvSpPr/>
      </dsp:nvSpPr>
      <dsp:spPr>
        <a:xfrm>
          <a:off x="2093298" y="576000"/>
          <a:ext cx="288000" cy="2880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3D7A1D-DBA3-4066-BB3C-9D4FC32C3821}">
      <dsp:nvSpPr>
        <dsp:cNvPr id="0" name=""/>
        <dsp:cNvSpPr/>
      </dsp:nvSpPr>
      <dsp:spPr>
        <a:xfrm>
          <a:off x="2573761" y="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a:t>Mai</a:t>
          </a:r>
        </a:p>
      </dsp:txBody>
      <dsp:txXfrm>
        <a:off x="2573761" y="0"/>
        <a:ext cx="611750" cy="576000"/>
      </dsp:txXfrm>
    </dsp:sp>
    <dsp:sp modelId="{74A5BE31-2389-4537-A987-82643124A8A8}">
      <dsp:nvSpPr>
        <dsp:cNvPr id="0" name=""/>
        <dsp:cNvSpPr/>
      </dsp:nvSpPr>
      <dsp:spPr>
        <a:xfrm>
          <a:off x="2735636" y="576000"/>
          <a:ext cx="288000" cy="2880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02A079-E2DE-407C-A8B7-7659BA2DF391}">
      <dsp:nvSpPr>
        <dsp:cNvPr id="0" name=""/>
        <dsp:cNvSpPr/>
      </dsp:nvSpPr>
      <dsp:spPr>
        <a:xfrm>
          <a:off x="3216099" y="86400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err="1"/>
            <a:t>Jūn</a:t>
          </a:r>
          <a:endParaRPr lang="lv-LV" sz="1600" kern="1200" dirty="0"/>
        </a:p>
      </dsp:txBody>
      <dsp:txXfrm>
        <a:off x="3216099" y="864000"/>
        <a:ext cx="611750" cy="576000"/>
      </dsp:txXfrm>
    </dsp:sp>
    <dsp:sp modelId="{13CC10DE-A2DF-4051-8181-6A6AFDB49A12}">
      <dsp:nvSpPr>
        <dsp:cNvPr id="0" name=""/>
        <dsp:cNvSpPr/>
      </dsp:nvSpPr>
      <dsp:spPr>
        <a:xfrm>
          <a:off x="3377974" y="576000"/>
          <a:ext cx="288000" cy="2880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3E6F21-AAA2-4773-A363-EEF5646C03B6}">
      <dsp:nvSpPr>
        <dsp:cNvPr id="0" name=""/>
        <dsp:cNvSpPr/>
      </dsp:nvSpPr>
      <dsp:spPr>
        <a:xfrm>
          <a:off x="3858437" y="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a:t>Jūl</a:t>
          </a:r>
        </a:p>
      </dsp:txBody>
      <dsp:txXfrm>
        <a:off x="3858437" y="0"/>
        <a:ext cx="611750" cy="576000"/>
      </dsp:txXfrm>
    </dsp:sp>
    <dsp:sp modelId="{E05E3651-80A7-40D0-8C04-30FD9F2F24E7}">
      <dsp:nvSpPr>
        <dsp:cNvPr id="0" name=""/>
        <dsp:cNvSpPr/>
      </dsp:nvSpPr>
      <dsp:spPr>
        <a:xfrm>
          <a:off x="4020312" y="576000"/>
          <a:ext cx="288000" cy="288000"/>
        </a:xfrm>
        <a:prstGeom prst="ellipse">
          <a:avLst/>
        </a:prstGeom>
        <a:solidFill>
          <a:srgbClr val="FF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64887E-62C5-44F0-BDFA-346A8DF0D8A0}">
      <dsp:nvSpPr>
        <dsp:cNvPr id="0" name=""/>
        <dsp:cNvSpPr/>
      </dsp:nvSpPr>
      <dsp:spPr>
        <a:xfrm>
          <a:off x="4500775" y="86400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a:t>Aug</a:t>
          </a:r>
        </a:p>
      </dsp:txBody>
      <dsp:txXfrm>
        <a:off x="4500775" y="864000"/>
        <a:ext cx="611750" cy="576000"/>
      </dsp:txXfrm>
    </dsp:sp>
    <dsp:sp modelId="{633CFA06-14D2-40B9-BE05-429439B2881C}">
      <dsp:nvSpPr>
        <dsp:cNvPr id="0" name=""/>
        <dsp:cNvSpPr/>
      </dsp:nvSpPr>
      <dsp:spPr>
        <a:xfrm>
          <a:off x="4662650" y="576000"/>
          <a:ext cx="288000" cy="288000"/>
        </a:xfrm>
        <a:prstGeom prst="ellipse">
          <a:avLst/>
        </a:prstGeom>
        <a:solidFill>
          <a:srgbClr val="FF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596668-146E-4286-A338-8CE895987767}">
      <dsp:nvSpPr>
        <dsp:cNvPr id="0" name=""/>
        <dsp:cNvSpPr/>
      </dsp:nvSpPr>
      <dsp:spPr>
        <a:xfrm>
          <a:off x="5143113" y="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err="1"/>
            <a:t>Sept</a:t>
          </a:r>
          <a:endParaRPr lang="lv-LV" sz="1600" kern="1200" dirty="0"/>
        </a:p>
      </dsp:txBody>
      <dsp:txXfrm>
        <a:off x="5143113" y="0"/>
        <a:ext cx="611750" cy="576000"/>
      </dsp:txXfrm>
    </dsp:sp>
    <dsp:sp modelId="{D1E2F194-9218-4ADA-B9D6-D3801D836FEF}">
      <dsp:nvSpPr>
        <dsp:cNvPr id="0" name=""/>
        <dsp:cNvSpPr/>
      </dsp:nvSpPr>
      <dsp:spPr>
        <a:xfrm>
          <a:off x="5304988" y="576000"/>
          <a:ext cx="288000" cy="288000"/>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C7F9177-85BE-48DF-BE13-BBE30A08ADCB}">
      <dsp:nvSpPr>
        <dsp:cNvPr id="0" name=""/>
        <dsp:cNvSpPr/>
      </dsp:nvSpPr>
      <dsp:spPr>
        <a:xfrm>
          <a:off x="5785451" y="86400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err="1"/>
            <a:t>Okt</a:t>
          </a:r>
          <a:endParaRPr lang="lv-LV" sz="1600" kern="1200" dirty="0"/>
        </a:p>
      </dsp:txBody>
      <dsp:txXfrm>
        <a:off x="5785451" y="864000"/>
        <a:ext cx="611750" cy="576000"/>
      </dsp:txXfrm>
    </dsp:sp>
    <dsp:sp modelId="{0EE21298-AEAF-4195-B3FF-CE490A7CB8F5}">
      <dsp:nvSpPr>
        <dsp:cNvPr id="0" name=""/>
        <dsp:cNvSpPr/>
      </dsp:nvSpPr>
      <dsp:spPr>
        <a:xfrm>
          <a:off x="5947326" y="576000"/>
          <a:ext cx="288000" cy="288000"/>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51396A-8120-4813-8714-61EA809865BD}">
      <dsp:nvSpPr>
        <dsp:cNvPr id="0" name=""/>
        <dsp:cNvSpPr/>
      </dsp:nvSpPr>
      <dsp:spPr>
        <a:xfrm>
          <a:off x="6427788" y="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dirty="0" err="1"/>
            <a:t>Nov</a:t>
          </a:r>
          <a:endParaRPr lang="lv-LV" sz="1600" kern="1200" dirty="0"/>
        </a:p>
      </dsp:txBody>
      <dsp:txXfrm>
        <a:off x="6427788" y="0"/>
        <a:ext cx="611750" cy="576000"/>
      </dsp:txXfrm>
    </dsp:sp>
    <dsp:sp modelId="{7CCCD926-765A-4434-8B91-A4A3EC8EECF2}">
      <dsp:nvSpPr>
        <dsp:cNvPr id="0" name=""/>
        <dsp:cNvSpPr/>
      </dsp:nvSpPr>
      <dsp:spPr>
        <a:xfrm>
          <a:off x="6589664" y="576000"/>
          <a:ext cx="288000" cy="2880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1E64A1-CFED-4A22-847D-B5D634546496}">
      <dsp:nvSpPr>
        <dsp:cNvPr id="0" name=""/>
        <dsp:cNvSpPr/>
      </dsp:nvSpPr>
      <dsp:spPr>
        <a:xfrm>
          <a:off x="7070126" y="864000"/>
          <a:ext cx="611750"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dirty="0" err="1"/>
            <a:t>Dec</a:t>
          </a:r>
          <a:endParaRPr lang="lv-LV" sz="1600" kern="1200" dirty="0"/>
        </a:p>
      </dsp:txBody>
      <dsp:txXfrm>
        <a:off x="7070126" y="864000"/>
        <a:ext cx="611750" cy="576000"/>
      </dsp:txXfrm>
    </dsp:sp>
    <dsp:sp modelId="{6A651695-FF11-4844-A081-82FDC213473D}">
      <dsp:nvSpPr>
        <dsp:cNvPr id="0" name=""/>
        <dsp:cNvSpPr/>
      </dsp:nvSpPr>
      <dsp:spPr>
        <a:xfrm>
          <a:off x="7232002" y="576000"/>
          <a:ext cx="288000" cy="2880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12B47-9697-407D-9B36-96DDCDA3140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a:extLst>
              <a:ext uri="{FF2B5EF4-FFF2-40B4-BE49-F238E27FC236}">
                <a16:creationId xmlns:a16="http://schemas.microsoft.com/office/drawing/2014/main" id="{7BE51165-388A-4B74-9911-531E75F158D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E42D496-8F6D-45BC-A9A4-08CEBF6B5A92}" type="datetimeFigureOut">
              <a:rPr lang="lv-LV"/>
              <a:pPr>
                <a:defRPr/>
              </a:pPr>
              <a:t>22.11.2023</a:t>
            </a:fld>
            <a:endParaRPr lang="lv-LV" dirty="0"/>
          </a:p>
        </p:txBody>
      </p:sp>
      <p:sp>
        <p:nvSpPr>
          <p:cNvPr id="4" name="Footer Placeholder 3">
            <a:extLst>
              <a:ext uri="{FF2B5EF4-FFF2-40B4-BE49-F238E27FC236}">
                <a16:creationId xmlns:a16="http://schemas.microsoft.com/office/drawing/2014/main" id="{3F9874A7-BA0E-4A03-BB44-AEF83012CB0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a:extLst>
              <a:ext uri="{FF2B5EF4-FFF2-40B4-BE49-F238E27FC236}">
                <a16:creationId xmlns:a16="http://schemas.microsoft.com/office/drawing/2014/main" id="{BD00CBCE-95C7-48A7-870D-9289A94FAD1C}"/>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397FAA8-3A61-4077-AFD7-3C09AE64D9CA}" type="slidenum">
              <a:rPr lang="lv-LV" altLang="en-US"/>
              <a:pPr>
                <a:defRPr/>
              </a:pPr>
              <a:t>‹#›</a:t>
            </a:fld>
            <a:endParaRPr lang="lv-LV"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174B10-326A-4481-A0EE-95B2B12737C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86FCF7F4-5923-4C1E-B9BA-42D232147FF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CDDB2DA9-F0A3-4389-A0C9-199858DE943C}" type="datetimeFigureOut">
              <a:rPr lang="lv-LV"/>
              <a:pPr>
                <a:defRPr/>
              </a:pPr>
              <a:t>22.11.2023</a:t>
            </a:fld>
            <a:endParaRPr lang="lv-LV" dirty="0"/>
          </a:p>
        </p:txBody>
      </p:sp>
      <p:sp>
        <p:nvSpPr>
          <p:cNvPr id="4" name="Slide Image Placeholder 3">
            <a:extLst>
              <a:ext uri="{FF2B5EF4-FFF2-40B4-BE49-F238E27FC236}">
                <a16:creationId xmlns:a16="http://schemas.microsoft.com/office/drawing/2014/main" id="{4D30A76A-3BC3-4EEE-8ECB-4C37D8082B9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dirty="0"/>
          </a:p>
        </p:txBody>
      </p:sp>
      <p:sp>
        <p:nvSpPr>
          <p:cNvPr id="5" name="Notes Placeholder 4">
            <a:extLst>
              <a:ext uri="{FF2B5EF4-FFF2-40B4-BE49-F238E27FC236}">
                <a16:creationId xmlns:a16="http://schemas.microsoft.com/office/drawing/2014/main" id="{A5B21CD3-FB91-4AD0-9002-BAAECB5F1490}"/>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CC6C8AC6-E7EF-4E02-9531-7A8E7C9971C1}"/>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44F86E66-BE20-4E8A-9797-AD23EF2890AC}"/>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4D00AC-AF35-4403-96E0-8FC90ACA415D}" type="slidenum">
              <a:rPr lang="lv-LV" altLang="en-US"/>
              <a:pPr>
                <a:defRPr/>
              </a:pPr>
              <a:t>‹#›</a:t>
            </a:fld>
            <a:endParaRPr lang="lv-LV" altLang="en-US" dirty="0"/>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F64BA55-5010-4524-9A9E-D167458E43B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5060976-B7BA-43D8-AE65-CD25BBEDB0D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5151D5C-9B0E-475D-8C42-E5EF93BD0167}"/>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9370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C0CDAFB-7950-4A0E-84DF-4B796F19A00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D5DAE40-B027-4454-94EC-119813FBCE2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A6469AF-2CA8-4585-B7BD-DFA6F833D03F}"/>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5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E039334-BCFE-4B66-8020-A2BB40ECA57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5" name="Slide Number Placeholder 22">
            <a:extLst>
              <a:ext uri="{FF2B5EF4-FFF2-40B4-BE49-F238E27FC236}">
                <a16:creationId xmlns:a16="http://schemas.microsoft.com/office/drawing/2014/main" id="{B4A9772B-C5BE-46A8-A3FB-713994E87A22}"/>
              </a:ext>
            </a:extLst>
          </p:cNvPr>
          <p:cNvSpPr>
            <a:spLocks noGrp="1"/>
          </p:cNvSpPr>
          <p:nvPr>
            <p:ph type="sldNum" sz="quarter" idx="10"/>
          </p:nvPr>
        </p:nvSpPr>
        <p:spPr>
          <a:xfrm>
            <a:off x="8172450" y="6324600"/>
            <a:ext cx="666750" cy="304800"/>
          </a:xfrm>
        </p:spPr>
        <p:txBody>
          <a:bodyPr/>
          <a:lstStyle>
            <a:lvl1pPr>
              <a:defRPr sz="1000">
                <a:latin typeface="Verdana" panose="020B0604030504040204" pitchFamily="34" charset="0"/>
              </a:defRPr>
            </a:lvl1pPr>
          </a:lstStyle>
          <a:p>
            <a:pPr>
              <a:defRPr/>
            </a:pPr>
            <a:fld id="{11F21010-93DC-4174-AD4F-DA9DE42D94B9}" type="slidenum">
              <a:rPr lang="en-US" altLang="en-US"/>
              <a:pPr>
                <a:defRPr/>
              </a:pPr>
              <a:t>‹#›</a:t>
            </a:fld>
            <a:endParaRPr lang="en-US" altLang="en-US" dirty="0"/>
          </a:p>
        </p:txBody>
      </p:sp>
      <p:sp>
        <p:nvSpPr>
          <p:cNvPr id="6" name="Date Placeholder 3">
            <a:extLst>
              <a:ext uri="{FF2B5EF4-FFF2-40B4-BE49-F238E27FC236}">
                <a16:creationId xmlns:a16="http://schemas.microsoft.com/office/drawing/2014/main" id="{8D8CC224-4327-4B11-A214-EBA857D28A2C}"/>
              </a:ext>
            </a:extLst>
          </p:cNvPr>
          <p:cNvSpPr>
            <a:spLocks noGrp="1"/>
          </p:cNvSpPr>
          <p:nvPr>
            <p:ph type="dt" sz="half" idx="11"/>
          </p:nvPr>
        </p:nvSpPr>
        <p:spPr>
          <a:xfrm>
            <a:off x="457200" y="6294438"/>
            <a:ext cx="2133600" cy="365125"/>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F47689E-B6CC-477A-90DF-62F6646CD641}"/>
              </a:ext>
            </a:extLst>
          </p:cNvPr>
          <p:cNvSpPr>
            <a:spLocks noGrp="1"/>
          </p:cNvSpPr>
          <p:nvPr>
            <p:ph type="ftr" sz="quarter" idx="12"/>
          </p:nvPr>
        </p:nvSpPr>
        <p:spPr>
          <a:xfrm>
            <a:off x="4732338" y="6329363"/>
            <a:ext cx="3440112" cy="365125"/>
          </a:xfrm>
        </p:spPr>
        <p:txBody>
          <a:bodyPr/>
          <a:lstStyle>
            <a:lvl1pPr>
              <a:defRPr/>
            </a:lvl1pPr>
          </a:lstStyle>
          <a:p>
            <a:pPr>
              <a:defRPr/>
            </a:pPr>
            <a:r>
              <a:rPr lang="lv-LV"/>
              <a:t>Meža un vides aizsardzības daļas vadītājs Andis Purs</a:t>
            </a:r>
            <a:endParaRPr lang="en-US"/>
          </a:p>
        </p:txBody>
      </p:sp>
    </p:spTree>
    <p:extLst>
      <p:ext uri="{BB962C8B-B14F-4D97-AF65-F5344CB8AC3E}">
        <p14:creationId xmlns:p14="http://schemas.microsoft.com/office/powerpoint/2010/main" val="1493128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1B6AA49-F78B-4266-BB32-E88BA1BF94A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10">
            <a:extLst>
              <a:ext uri="{FF2B5EF4-FFF2-40B4-BE49-F238E27FC236}">
                <a16:creationId xmlns:a16="http://schemas.microsoft.com/office/drawing/2014/main" id="{6024379B-357C-4D5A-8A33-91C144D0F355}"/>
              </a:ext>
            </a:extLst>
          </p:cNvPr>
          <p:cNvSpPr>
            <a:spLocks noGrp="1"/>
          </p:cNvSpPr>
          <p:nvPr>
            <p:ph type="dt" sz="half" idx="10"/>
          </p:nvPr>
        </p:nvSpPr>
        <p:spPr>
          <a:xfrm>
            <a:off x="457200" y="6294438"/>
            <a:ext cx="2133600" cy="365125"/>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BC2F736F-B8FA-4EC6-94C0-1A2D182A8862}"/>
              </a:ext>
            </a:extLst>
          </p:cNvPr>
          <p:cNvSpPr>
            <a:spLocks noGrp="1"/>
          </p:cNvSpPr>
          <p:nvPr>
            <p:ph type="ftr" sz="quarter" idx="11"/>
          </p:nvPr>
        </p:nvSpPr>
        <p:spPr>
          <a:xfrm>
            <a:off x="4732338" y="6329363"/>
            <a:ext cx="3440112" cy="365125"/>
          </a:xfrm>
        </p:spPr>
        <p:txBody>
          <a:bodyPr/>
          <a:lstStyle>
            <a:lvl1pPr>
              <a:defRPr/>
            </a:lvl1pPr>
          </a:lstStyle>
          <a:p>
            <a:pPr>
              <a:defRPr/>
            </a:pPr>
            <a:r>
              <a:rPr lang="lv-LV"/>
              <a:t>Meža un vides aizsardzības daļas vadītājs Andis Purs</a:t>
            </a:r>
            <a:endParaRPr lang="en-US"/>
          </a:p>
        </p:txBody>
      </p:sp>
      <p:sp>
        <p:nvSpPr>
          <p:cNvPr id="8" name="Slide Number Placeholder 22">
            <a:extLst>
              <a:ext uri="{FF2B5EF4-FFF2-40B4-BE49-F238E27FC236}">
                <a16:creationId xmlns:a16="http://schemas.microsoft.com/office/drawing/2014/main" id="{4D9EBD6F-2979-4C7D-8479-B8E92908A856}"/>
              </a:ext>
            </a:extLst>
          </p:cNvPr>
          <p:cNvSpPr>
            <a:spLocks noGrp="1"/>
          </p:cNvSpPr>
          <p:nvPr>
            <p:ph type="sldNum" sz="quarter" idx="12"/>
          </p:nvPr>
        </p:nvSpPr>
        <p:spPr>
          <a:xfrm>
            <a:off x="8172450" y="6324600"/>
            <a:ext cx="666750" cy="304800"/>
          </a:xfrm>
        </p:spPr>
        <p:txBody>
          <a:bodyPr/>
          <a:lstStyle>
            <a:lvl1pPr>
              <a:defRPr sz="1000">
                <a:latin typeface="Verdana" panose="020B0604030504040204" pitchFamily="34" charset="0"/>
              </a:defRPr>
            </a:lvl1pPr>
          </a:lstStyle>
          <a:p>
            <a:pPr>
              <a:defRPr/>
            </a:pPr>
            <a:fld id="{631750F0-3E30-42C0-B463-CD9F2C7FAAB8}" type="slidenum">
              <a:rPr lang="en-US" altLang="en-US"/>
              <a:pPr>
                <a:defRPr/>
              </a:pPr>
              <a:t>‹#›</a:t>
            </a:fld>
            <a:endParaRPr lang="en-US" altLang="en-US" dirty="0"/>
          </a:p>
        </p:txBody>
      </p:sp>
    </p:spTree>
    <p:extLst>
      <p:ext uri="{BB962C8B-B14F-4D97-AF65-F5344CB8AC3E}">
        <p14:creationId xmlns:p14="http://schemas.microsoft.com/office/powerpoint/2010/main" val="253675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F465A49-3AA8-437C-B1E6-6C69BAA5B5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1268188-C1AA-4E6F-AC8B-3120DD32133D}"/>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8649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A2977C6-CBF6-4C62-8712-E486320C642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marR="0" indent="0" algn="ctr" defTabSz="938213" rtl="0" eaLnBrk="0" fontAlgn="base" latinLnBrk="0" hangingPunct="0">
              <a:lnSpc>
                <a:spcPct val="100000"/>
              </a:lnSpc>
              <a:spcBef>
                <a:spcPct val="20000"/>
              </a:spcBef>
              <a:spcAft>
                <a:spcPct val="0"/>
              </a:spcAft>
              <a:buClrTx/>
              <a:buSzTx/>
              <a:buFont typeface="Arial" panose="020B0604020202020204" pitchFamily="34" charset="0"/>
              <a:buNone/>
              <a:tabLst/>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a:p>
            <a:pPr lvl="1"/>
            <a:r>
              <a:rPr lang="en-US"/>
              <a:t>Second level</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80799C9-7426-431D-897A-F8770D60662A}"/>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F816046-735E-4CF3-88C5-B07CC7EF02F6}" type="slidenum">
              <a:rPr lang="en-US" altLang="en-US"/>
              <a:pPr>
                <a:defRPr/>
              </a:pPr>
              <a:t>‹#›</a:t>
            </a:fld>
            <a:endParaRPr lang="en-US" altLang="en-US" dirty="0"/>
          </a:p>
        </p:txBody>
      </p:sp>
    </p:spTree>
    <p:extLst>
      <p:ext uri="{BB962C8B-B14F-4D97-AF65-F5344CB8AC3E}">
        <p14:creationId xmlns:p14="http://schemas.microsoft.com/office/powerpoint/2010/main" val="184035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2E7D7D3-0892-4CC5-A967-13B2A5C595F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lgn="ctr">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A5E9136F-A480-4B00-ACBF-6A24D87E221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F33FBB3-8A84-4BD3-8780-6031D3FBEF2F}" type="slidenum">
              <a:rPr lang="en-US" altLang="en-US"/>
              <a:pPr>
                <a:defRPr/>
              </a:pPr>
              <a:t>‹#›</a:t>
            </a:fld>
            <a:endParaRPr lang="en-US" altLang="en-US"/>
          </a:p>
        </p:txBody>
      </p:sp>
    </p:spTree>
    <p:extLst>
      <p:ext uri="{BB962C8B-B14F-4D97-AF65-F5344CB8AC3E}">
        <p14:creationId xmlns:p14="http://schemas.microsoft.com/office/powerpoint/2010/main" val="127342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E5DD37-334E-4000-B414-CDE1A8B3410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marR="0" indent="0" algn="ctr" defTabSz="938213" rtl="0" eaLnBrk="0" fontAlgn="base" latinLnBrk="0" hangingPunct="0">
              <a:lnSpc>
                <a:spcPct val="100000"/>
              </a:lnSpc>
              <a:spcBef>
                <a:spcPct val="20000"/>
              </a:spcBef>
              <a:spcAft>
                <a:spcPct val="0"/>
              </a:spcAft>
              <a:buClrTx/>
              <a:buSzTx/>
              <a:buFont typeface="Arial" panose="020B0604020202020204" pitchFamily="34" charset="0"/>
              <a:buNone/>
              <a:tabLst/>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a:p>
            <a:pPr lvl="1"/>
            <a:r>
              <a:rPr lang="en-US"/>
              <a:t>Second level</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6588837-A761-4FB7-9D7C-AD0FA0C84A5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E2A7A2C-7576-41EB-99E4-463FA0A714E4}" type="slidenum">
              <a:rPr lang="en-US" altLang="en-US"/>
              <a:pPr>
                <a:defRPr/>
              </a:pPr>
              <a:t>‹#›</a:t>
            </a:fld>
            <a:endParaRPr lang="en-US" altLang="en-US"/>
          </a:p>
        </p:txBody>
      </p:sp>
    </p:spTree>
    <p:extLst>
      <p:ext uri="{BB962C8B-B14F-4D97-AF65-F5344CB8AC3E}">
        <p14:creationId xmlns:p14="http://schemas.microsoft.com/office/powerpoint/2010/main" val="129238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A54EE795-4F17-48A2-AF00-2251AC66E41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lgn="ctr">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1023CD04-9A16-41E9-9585-0CD0124E2C06}"/>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A83E6628-7147-46CF-8748-081AA09610B1}" type="slidenum">
              <a:rPr lang="en-US" altLang="en-US"/>
              <a:pPr>
                <a:defRPr/>
              </a:pPr>
              <a:t>‹#›</a:t>
            </a:fld>
            <a:endParaRPr lang="en-US" altLang="en-US"/>
          </a:p>
        </p:txBody>
      </p:sp>
    </p:spTree>
    <p:extLst>
      <p:ext uri="{BB962C8B-B14F-4D97-AF65-F5344CB8AC3E}">
        <p14:creationId xmlns:p14="http://schemas.microsoft.com/office/powerpoint/2010/main" val="140214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068491E-4DA0-4A02-887D-D10329C4C59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marR="0" indent="0" algn="ctr" defTabSz="938213" rtl="0" eaLnBrk="0" fontAlgn="base" latinLnBrk="0" hangingPunct="0">
              <a:lnSpc>
                <a:spcPct val="100000"/>
              </a:lnSpc>
              <a:spcBef>
                <a:spcPct val="20000"/>
              </a:spcBef>
              <a:spcAft>
                <a:spcPct val="0"/>
              </a:spcAft>
              <a:buClrTx/>
              <a:buSzTx/>
              <a:buFont typeface="Arial" panose="020B0604020202020204" pitchFamily="34" charset="0"/>
              <a:buNone/>
              <a:tabLst/>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a:p>
            <a:pPr lvl="1"/>
            <a:r>
              <a:rPr lang="en-US"/>
              <a:t>Second level</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B58D5BCE-7CED-4418-BC82-E58D6BC66F3A}"/>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DB23E26-FC91-4C17-AA72-52973131D0D1}" type="slidenum">
              <a:rPr lang="en-US" altLang="en-US"/>
              <a:pPr>
                <a:defRPr/>
              </a:pPr>
              <a:t>‹#›</a:t>
            </a:fld>
            <a:endParaRPr lang="en-US" altLang="en-US"/>
          </a:p>
        </p:txBody>
      </p:sp>
    </p:spTree>
    <p:extLst>
      <p:ext uri="{BB962C8B-B14F-4D97-AF65-F5344CB8AC3E}">
        <p14:creationId xmlns:p14="http://schemas.microsoft.com/office/powerpoint/2010/main" val="75741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4E613AE-4F21-40F8-9C11-8EF21A53C51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lgn="ctr">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D496B723-D8FB-4A15-A8AE-B8C65B64BD97}"/>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2BC32E8-CBE7-477F-94F3-1519E1D05812}" type="slidenum">
              <a:rPr lang="en-US" altLang="en-US"/>
              <a:pPr>
                <a:defRPr/>
              </a:pPr>
              <a:t>‹#›</a:t>
            </a:fld>
            <a:endParaRPr lang="en-US" altLang="en-US"/>
          </a:p>
        </p:txBody>
      </p:sp>
    </p:spTree>
    <p:extLst>
      <p:ext uri="{BB962C8B-B14F-4D97-AF65-F5344CB8AC3E}">
        <p14:creationId xmlns:p14="http://schemas.microsoft.com/office/powerpoint/2010/main" val="159047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6C52A3-33EA-4749-A3F0-E5B1BCC3AF6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lgn="ctr">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DDCAD93E-6941-4E7E-8C92-16EEBF08CEE9}"/>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4299B72-7676-4F1B-BF35-38476E789B87}" type="slidenum">
              <a:rPr lang="en-US" altLang="en-US"/>
              <a:pPr>
                <a:defRPr/>
              </a:pPr>
              <a:t>‹#›</a:t>
            </a:fld>
            <a:endParaRPr lang="en-US" altLang="en-US"/>
          </a:p>
        </p:txBody>
      </p:sp>
    </p:spTree>
    <p:extLst>
      <p:ext uri="{BB962C8B-B14F-4D97-AF65-F5344CB8AC3E}">
        <p14:creationId xmlns:p14="http://schemas.microsoft.com/office/powerpoint/2010/main" val="115441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8693C70-AD99-457A-9A4A-E6AEBE026D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201D02A-F553-4863-BEB2-527D7C86DA5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0713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7E49971-41F5-4812-B5E6-E9941CD4BDD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2051" name="Text Placeholder 2">
            <a:extLst>
              <a:ext uri="{FF2B5EF4-FFF2-40B4-BE49-F238E27FC236}">
                <a16:creationId xmlns:a16="http://schemas.microsoft.com/office/drawing/2014/main" id="{BC995529-002F-4E9B-A3D1-825F374E61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4CF25688-0859-4BD5-B046-2659D74701F9}"/>
              </a:ext>
            </a:extLst>
          </p:cNvPr>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A103A3A8-513B-4C6D-A4AD-97FD8AEAB4E6}" type="datetime1">
              <a:rPr lang="lv-LV"/>
              <a:pPr>
                <a:defRPr/>
              </a:pPr>
              <a:t>22.11.2023</a:t>
            </a:fld>
            <a:endParaRPr lang="en-US" dirty="0"/>
          </a:p>
        </p:txBody>
      </p:sp>
      <p:sp>
        <p:nvSpPr>
          <p:cNvPr id="5" name="Footer Placeholder 4">
            <a:extLst>
              <a:ext uri="{FF2B5EF4-FFF2-40B4-BE49-F238E27FC236}">
                <a16:creationId xmlns:a16="http://schemas.microsoft.com/office/drawing/2014/main" id="{1EBF0C6B-ED97-4ECC-9D82-C1967919EE49}"/>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6609B5E-EC1D-408C-93DF-5B23667E3F92}"/>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D4041AA1-494D-4289-A72D-A2EA7882FA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24" r:id="rId10"/>
    <p:sldLayoutId id="2147484125" r:id="rId11"/>
    <p:sldLayoutId id="2147484126" r:id="rId12"/>
    <p:sldLayoutId id="2147484127" r:id="rId13"/>
  </p:sldLayoutIdLst>
  <p:hf hdr="0" ftr="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checklist-clipboard-questionnaire-1622517/"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mailto:andis.purs@vmd.gov.lv" TargetMode="External"/><Relationship Id="rId2" Type="http://schemas.openxmlformats.org/officeDocument/2006/relationships/image" Target="../media/image35.JPG"/><Relationship Id="rId1" Type="http://schemas.openxmlformats.org/officeDocument/2006/relationships/slideLayout" Target="../slideLayouts/slideLayout9.xml"/><Relationship Id="rId4" Type="http://schemas.openxmlformats.org/officeDocument/2006/relationships/hyperlink" Target="http://www.vmd.gov.l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pixabay.com/en/target-dart-goal-accuracy-aim-257236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F768717-DFC4-4081-A079-779F9E1389C9}"/>
              </a:ext>
            </a:extLst>
          </p:cNvPr>
          <p:cNvSpPr>
            <a:spLocks noGrp="1"/>
          </p:cNvSpPr>
          <p:nvPr>
            <p:ph type="title"/>
          </p:nvPr>
        </p:nvSpPr>
        <p:spPr>
          <a:xfrm>
            <a:off x="700088" y="3103994"/>
            <a:ext cx="7772400" cy="960437"/>
          </a:xfrm>
        </p:spPr>
        <p:txBody>
          <a:bodyPr>
            <a:noAutofit/>
          </a:bodyPr>
          <a:lstStyle/>
          <a:p>
            <a:r>
              <a:rPr lang="lv-LV" altLang="en-US" sz="2500" i="1" dirty="0">
                <a:effectLst>
                  <a:outerShdw blurRad="38100" dist="38100" dir="2700000" algn="tl">
                    <a:srgbClr val="C0C0C0"/>
                  </a:outerShdw>
                </a:effectLst>
                <a:cs typeface="Arial" panose="020B0604020202020204" pitchFamily="34" charset="0"/>
              </a:rPr>
              <a:t>Egļu astoņzobu mizgrauža izplatība Latvijā 2023.gadā, pieņemtie lēmumi, veiktās darbības un turpmākās rīcības</a:t>
            </a:r>
            <a:endParaRPr lang="lv-LV" altLang="en-US" sz="2000" i="1" dirty="0">
              <a:cs typeface="Arial" panose="020B0604020202020204" pitchFamily="34" charset="0"/>
            </a:endParaRPr>
          </a:p>
        </p:txBody>
      </p:sp>
      <p:sp>
        <p:nvSpPr>
          <p:cNvPr id="3" name="Text Placeholder 2">
            <a:extLst>
              <a:ext uri="{FF2B5EF4-FFF2-40B4-BE49-F238E27FC236}">
                <a16:creationId xmlns:a16="http://schemas.microsoft.com/office/drawing/2014/main" id="{4EB2D5E3-E132-48DD-9470-DCDB33D20F4C}"/>
              </a:ext>
            </a:extLst>
          </p:cNvPr>
          <p:cNvSpPr>
            <a:spLocks noGrp="1"/>
          </p:cNvSpPr>
          <p:nvPr>
            <p:ph type="body" sz="quarter" idx="10"/>
          </p:nvPr>
        </p:nvSpPr>
        <p:spPr>
          <a:xfrm>
            <a:off x="700088" y="6078538"/>
            <a:ext cx="7772400" cy="565150"/>
          </a:xfrm>
        </p:spPr>
        <p:txBody>
          <a:bodyPr/>
          <a:lstStyle/>
          <a:p>
            <a:pPr>
              <a:lnSpc>
                <a:spcPct val="80000"/>
              </a:lnSpc>
              <a:defRPr/>
            </a:pPr>
            <a:r>
              <a:rPr lang="lv-LV" altLang="lv-LV" sz="1500" b="1" dirty="0">
                <a:effectLst>
                  <a:outerShdw blurRad="38100" dist="38100" dir="2700000" algn="tl">
                    <a:srgbClr val="C0C0C0"/>
                  </a:outerShdw>
                </a:effectLst>
                <a:cs typeface="Arial" panose="020B0604020202020204" pitchFamily="34" charset="0"/>
              </a:rPr>
              <a:t>22.11.2023</a:t>
            </a:r>
            <a:endParaRPr lang="lv-LV" altLang="lv-LV" sz="1500" b="1" i="1" dirty="0">
              <a:effectLst>
                <a:outerShdw blurRad="38100" dist="38100" dir="2700000" algn="tl">
                  <a:srgbClr val="C0C0C0"/>
                </a:outerShdw>
              </a:effectLst>
              <a:cs typeface="Arial" panose="020B0604020202020204" pitchFamily="34" charset="0"/>
            </a:endParaRPr>
          </a:p>
        </p:txBody>
      </p:sp>
      <p:sp>
        <p:nvSpPr>
          <p:cNvPr id="5" name="Rectangle 3">
            <a:extLst>
              <a:ext uri="{FF2B5EF4-FFF2-40B4-BE49-F238E27FC236}">
                <a16:creationId xmlns:a16="http://schemas.microsoft.com/office/drawing/2014/main" id="{717AB033-5836-449D-8BC9-5BC3FDC056DF}"/>
              </a:ext>
            </a:extLst>
          </p:cNvPr>
          <p:cNvSpPr txBox="1">
            <a:spLocks noChangeArrowheads="1"/>
          </p:cNvSpPr>
          <p:nvPr/>
        </p:nvSpPr>
        <p:spPr bwMode="auto">
          <a:xfrm>
            <a:off x="3132138" y="6237288"/>
            <a:ext cx="3455987" cy="40957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lv-LV" altLang="lv-LV" sz="2100" b="1" dirty="0">
              <a:solidFill>
                <a:srgbClr val="339933"/>
              </a:solidFill>
              <a:effectLst>
                <a:outerShdw blurRad="38100" dist="38100" dir="2700000" algn="tl">
                  <a:srgbClr val="000000">
                    <a:alpha val="43137"/>
                  </a:srgbClr>
                </a:outerShdw>
              </a:effectLst>
              <a:latin typeface="Arial" panose="020B0604020202020204" pitchFamily="34" charset="0"/>
            </a:endParaRPr>
          </a:p>
        </p:txBody>
      </p:sp>
      <p:sp>
        <p:nvSpPr>
          <p:cNvPr id="6" name="Text Placeholder 2">
            <a:extLst>
              <a:ext uri="{FF2B5EF4-FFF2-40B4-BE49-F238E27FC236}">
                <a16:creationId xmlns:a16="http://schemas.microsoft.com/office/drawing/2014/main" id="{648D1261-B0B3-4E7F-96D8-1774923AA8F6}"/>
              </a:ext>
            </a:extLst>
          </p:cNvPr>
          <p:cNvSpPr txBox="1">
            <a:spLocks/>
          </p:cNvSpPr>
          <p:nvPr/>
        </p:nvSpPr>
        <p:spPr bwMode="auto">
          <a:xfrm>
            <a:off x="779987" y="4704271"/>
            <a:ext cx="7772400" cy="409575"/>
          </a:xfrm>
          <a:prstGeom prst="rect">
            <a:avLst/>
          </a:prstGeom>
          <a:noFill/>
          <a:ln>
            <a:noFill/>
          </a:ln>
          <a:effectLst/>
        </p:spPr>
        <p:txBody>
          <a:bodyPr/>
          <a:lstStyle>
            <a:lvl1pPr marL="0" indent="0" algn="ctr" rtl="0" eaLnBrk="0" fontAlgn="base" hangingPunct="0">
              <a:spcBef>
                <a:spcPct val="20000"/>
              </a:spcBef>
              <a:spcAft>
                <a:spcPct val="0"/>
              </a:spcAft>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lv-LV" altLang="lv-LV" sz="1500" dirty="0">
                <a:effectLst>
                  <a:outerShdw blurRad="38100" dist="38100" dir="2700000" algn="tl">
                    <a:srgbClr val="C0C0C0"/>
                  </a:outerShdw>
                </a:effectLst>
                <a:cs typeface="Arial" panose="020B0604020202020204" pitchFamily="34" charset="0"/>
              </a:rPr>
              <a:t>Andis Purs</a:t>
            </a:r>
          </a:p>
          <a:p>
            <a:pPr algn="r">
              <a:defRPr/>
            </a:pPr>
            <a:r>
              <a:rPr lang="lv-LV" altLang="lv-LV" sz="1500" dirty="0">
                <a:effectLst>
                  <a:outerShdw blurRad="38100" dist="38100" dir="2700000" algn="tl">
                    <a:srgbClr val="C0C0C0"/>
                  </a:outerShdw>
                </a:effectLst>
                <a:cs typeface="Arial" panose="020B0604020202020204" pitchFamily="34" charset="0"/>
              </a:rPr>
              <a:t>Meža resursu pārvaldības departaments</a:t>
            </a:r>
          </a:p>
          <a:p>
            <a:pPr algn="r">
              <a:defRPr/>
            </a:pPr>
            <a:r>
              <a:rPr lang="lv-LV" altLang="lv-LV" sz="1500" dirty="0">
                <a:effectLst>
                  <a:outerShdw blurRad="38100" dist="38100" dir="2700000" algn="tl">
                    <a:srgbClr val="C0C0C0"/>
                  </a:outerShdw>
                </a:effectLst>
                <a:cs typeface="Arial" panose="020B0604020202020204" pitchFamily="34" charset="0"/>
              </a:rPr>
              <a:t>Meža un vides aizsardzības daļa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35DD-412E-0790-7D7C-DE39CC495A79}"/>
              </a:ext>
            </a:extLst>
          </p:cNvPr>
          <p:cNvSpPr>
            <a:spLocks noGrp="1"/>
          </p:cNvSpPr>
          <p:nvPr>
            <p:ph type="title"/>
          </p:nvPr>
        </p:nvSpPr>
        <p:spPr>
          <a:xfrm>
            <a:off x="2590800" y="616745"/>
            <a:ext cx="6096000" cy="1036642"/>
          </a:xfrm>
        </p:spPr>
        <p:txBody>
          <a:bodyPr/>
          <a:lstStyle/>
          <a:p>
            <a:r>
              <a:rPr lang="lv-LV" dirty="0"/>
              <a:t>Meža aizsardzības noteikumi</a:t>
            </a:r>
          </a:p>
        </p:txBody>
      </p:sp>
      <p:sp>
        <p:nvSpPr>
          <p:cNvPr id="3" name="Content Placeholder 2">
            <a:extLst>
              <a:ext uri="{FF2B5EF4-FFF2-40B4-BE49-F238E27FC236}">
                <a16:creationId xmlns:a16="http://schemas.microsoft.com/office/drawing/2014/main" id="{9A4230AA-F5F1-351E-1735-CD3DD4D48A0E}"/>
              </a:ext>
            </a:extLst>
          </p:cNvPr>
          <p:cNvSpPr>
            <a:spLocks noGrp="1"/>
          </p:cNvSpPr>
          <p:nvPr>
            <p:ph idx="1"/>
          </p:nvPr>
        </p:nvSpPr>
        <p:spPr>
          <a:xfrm>
            <a:off x="729465" y="1653388"/>
            <a:ext cx="7957335" cy="4472786"/>
          </a:xfrm>
        </p:spPr>
        <p:txBody>
          <a:bodyPr>
            <a:normAutofit lnSpcReduction="10000"/>
          </a:bodyPr>
          <a:lstStyle/>
          <a:p>
            <a:r>
              <a:rPr lang="lv-LV" b="1" dirty="0"/>
              <a:t>III. Meža kaitēkļu masveida savairošanās un slimību izplatīšanās mežā</a:t>
            </a:r>
          </a:p>
          <a:p>
            <a:endParaRPr lang="lv-LV" sz="1400" dirty="0"/>
          </a:p>
          <a:p>
            <a:r>
              <a:rPr lang="lv-LV" sz="1400" dirty="0"/>
              <a:t>13. </a:t>
            </a:r>
            <a:r>
              <a:rPr lang="lv-LV" sz="1400" b="1" dirty="0">
                <a:solidFill>
                  <a:schemeClr val="accent3">
                    <a:lumMod val="75000"/>
                  </a:schemeClr>
                </a:solidFill>
              </a:rPr>
              <a:t>Valsts meža dienesta ģenerāldirektors izveido ekspertu darba grupu, kas izvērtē:</a:t>
            </a:r>
          </a:p>
          <a:p>
            <a:r>
              <a:rPr lang="lv-LV" sz="1400" dirty="0"/>
              <a:t>13.1. Latvijas Valsts mežzinātnes institūta "Silava" mežsaimniecības biotisko riska faktoru monitoringa informāciju vai informāciju par konstatēto straujas meža kaitēkļu vai slimību savairošanās risku;</a:t>
            </a:r>
          </a:p>
          <a:p>
            <a:r>
              <a:rPr lang="lv-LV" sz="1400" dirty="0"/>
              <a:t>13.2. Valsts meža dienesta informāciju par izsniegtajiem sanitārajiem atzinumiem.</a:t>
            </a:r>
          </a:p>
          <a:p>
            <a:endParaRPr lang="lv-LV" b="1" dirty="0">
              <a:solidFill>
                <a:schemeClr val="accent3">
                  <a:lumMod val="75000"/>
                </a:schemeClr>
              </a:solidFill>
            </a:endParaRPr>
          </a:p>
          <a:p>
            <a:r>
              <a:rPr lang="lv-LV" sz="1400" dirty="0"/>
              <a:t>18. </a:t>
            </a:r>
            <a:r>
              <a:rPr lang="lv-LV" sz="1400" b="1" dirty="0">
                <a:solidFill>
                  <a:schemeClr val="accent3">
                    <a:lumMod val="75000"/>
                  </a:schemeClr>
                </a:solidFill>
              </a:rPr>
              <a:t>Valsts meža dienesta ģenerāldirektors</a:t>
            </a:r>
            <a:r>
              <a:rPr lang="lv-LV" sz="1400" dirty="0"/>
              <a:t>, pamatojoties uz šo noteikumu 14. punktu, </a:t>
            </a:r>
            <a:r>
              <a:rPr lang="lv-LV" sz="1400" b="1" dirty="0">
                <a:solidFill>
                  <a:schemeClr val="accent3">
                    <a:lumMod val="75000"/>
                  </a:schemeClr>
                </a:solidFill>
              </a:rPr>
              <a:t>pieņem lēmumu par meža kaitēkļu masveida savairošanās vai slimību izplatīšanās situācijas noteikšanu. </a:t>
            </a:r>
            <a:r>
              <a:rPr lang="lv-LV" sz="1400" dirty="0"/>
              <a:t>Lēmumā nosaka tā darbības teritoriju (visā valstī, administratīvajā teritorijā vai administratīvās teritorijas daļā), meža kaitēkļu masveida savairošanās vai slimību izplatīšanās ierobežošanas pasākumus un lēmuma darbības termiņu. </a:t>
            </a:r>
            <a:r>
              <a:rPr lang="lv-LV" sz="1400" b="1" dirty="0">
                <a:solidFill>
                  <a:schemeClr val="accent3">
                    <a:lumMod val="75000"/>
                  </a:schemeClr>
                </a:solidFill>
              </a:rPr>
              <a:t>Lēmumu par egļu astoņzobu mizgrauža (</a:t>
            </a:r>
            <a:r>
              <a:rPr lang="lv-LV" sz="1400" b="1" i="1" dirty="0">
                <a:solidFill>
                  <a:schemeClr val="accent3">
                    <a:lumMod val="75000"/>
                  </a:schemeClr>
                </a:solidFill>
              </a:rPr>
              <a:t>Ips typographus</a:t>
            </a:r>
            <a:r>
              <a:rPr lang="lv-LV" sz="1400" b="1" dirty="0">
                <a:solidFill>
                  <a:schemeClr val="accent3">
                    <a:lumMod val="75000"/>
                  </a:schemeClr>
                </a:solidFill>
              </a:rPr>
              <a:t>) masveida savairošanās situāciju Valsts meža dienesta ģenerāldirektors pieņem līdz kārtējā gada 31. janvārim.</a:t>
            </a:r>
          </a:p>
        </p:txBody>
      </p:sp>
      <p:sp>
        <p:nvSpPr>
          <p:cNvPr id="6" name="Slide Number Placeholder 5">
            <a:extLst>
              <a:ext uri="{FF2B5EF4-FFF2-40B4-BE49-F238E27FC236}">
                <a16:creationId xmlns:a16="http://schemas.microsoft.com/office/drawing/2014/main" id="{08996655-7A1E-6E57-C167-3D37CDAF7902}"/>
              </a:ext>
            </a:extLst>
          </p:cNvPr>
          <p:cNvSpPr>
            <a:spLocks noGrp="1"/>
          </p:cNvSpPr>
          <p:nvPr>
            <p:ph type="sldNum" sz="quarter" idx="13"/>
          </p:nvPr>
        </p:nvSpPr>
        <p:spPr/>
        <p:txBody>
          <a:bodyPr/>
          <a:lstStyle/>
          <a:p>
            <a:pPr>
              <a:defRPr/>
            </a:pPr>
            <a:fld id="{148BE208-C8CC-4B58-A338-A062B64E88CB}" type="slidenum">
              <a:rPr lang="en-US" altLang="en-US" smtClean="0"/>
              <a:pPr>
                <a:defRPr/>
              </a:pPr>
              <a:t>10</a:t>
            </a:fld>
            <a:endParaRPr lang="en-US" altLang="en-US"/>
          </a:p>
        </p:txBody>
      </p:sp>
    </p:spTree>
    <p:extLst>
      <p:ext uri="{BB962C8B-B14F-4D97-AF65-F5344CB8AC3E}">
        <p14:creationId xmlns:p14="http://schemas.microsoft.com/office/powerpoint/2010/main" val="388751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9DEA1D-3096-2AC4-5DDD-BD5840E6EE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8699" y="3562797"/>
            <a:ext cx="5658459" cy="309953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D45806-DB47-1FFD-4C72-D8041D613772}"/>
              </a:ext>
            </a:extLst>
          </p:cNvPr>
          <p:cNvSpPr>
            <a:spLocks noGrp="1"/>
          </p:cNvSpPr>
          <p:nvPr>
            <p:ph type="title"/>
          </p:nvPr>
        </p:nvSpPr>
        <p:spPr>
          <a:xfrm>
            <a:off x="2121763" y="381000"/>
            <a:ext cx="6565037" cy="1036642"/>
          </a:xfrm>
        </p:spPr>
        <p:txBody>
          <a:bodyPr>
            <a:normAutofit fontScale="90000"/>
          </a:bodyPr>
          <a:lstStyle/>
          <a:p>
            <a:pPr algn="ctr"/>
            <a:r>
              <a:rPr lang="lv-LV" dirty="0"/>
              <a:t>Statistika</a:t>
            </a:r>
            <a:br>
              <a:rPr lang="lv-LV" dirty="0"/>
            </a:br>
            <a:r>
              <a:rPr lang="lv-LV" dirty="0"/>
              <a:t>Cirte pēc VMD sanitārā atzinuma, 2003 gads, ha</a:t>
            </a:r>
          </a:p>
        </p:txBody>
      </p:sp>
      <p:sp>
        <p:nvSpPr>
          <p:cNvPr id="4" name="Text Placeholder 3">
            <a:extLst>
              <a:ext uri="{FF2B5EF4-FFF2-40B4-BE49-F238E27FC236}">
                <a16:creationId xmlns:a16="http://schemas.microsoft.com/office/drawing/2014/main" id="{2D6A3F1B-702D-2EDF-4E33-BFC3D545FD1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D6C1EC0D-08EE-C356-3521-36BC1D98F5F6}"/>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CCD35BB3-EE5C-1FCF-DE86-787A8D965F94}"/>
              </a:ext>
            </a:extLst>
          </p:cNvPr>
          <p:cNvSpPr>
            <a:spLocks noGrp="1"/>
          </p:cNvSpPr>
          <p:nvPr>
            <p:ph type="sldNum" sz="quarter" idx="13"/>
          </p:nvPr>
        </p:nvSpPr>
        <p:spPr/>
        <p:txBody>
          <a:bodyPr/>
          <a:lstStyle/>
          <a:p>
            <a:pPr>
              <a:defRPr/>
            </a:pPr>
            <a:fld id="{5F816046-735E-4CF3-88C5-B07CC7EF02F6}" type="slidenum">
              <a:rPr lang="en-US" altLang="en-US" smtClean="0"/>
              <a:pPr>
                <a:defRPr/>
              </a:pPr>
              <a:t>11</a:t>
            </a:fld>
            <a:endParaRPr lang="en-US" altLang="en-US" dirty="0"/>
          </a:p>
        </p:txBody>
      </p:sp>
      <p:pic>
        <p:nvPicPr>
          <p:cNvPr id="8" name="Picture 7">
            <a:extLst>
              <a:ext uri="{FF2B5EF4-FFF2-40B4-BE49-F238E27FC236}">
                <a16:creationId xmlns:a16="http://schemas.microsoft.com/office/drawing/2014/main" id="{3281C921-A2E8-73A3-D930-B2B2DD9A2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842" y="1566239"/>
            <a:ext cx="5241106" cy="2819612"/>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893D6BA4-B84E-5D13-ADF7-18B33D6D593A}"/>
              </a:ext>
            </a:extLst>
          </p:cNvPr>
          <p:cNvSpPr txBox="1"/>
          <p:nvPr/>
        </p:nvSpPr>
        <p:spPr>
          <a:xfrm>
            <a:off x="6421564" y="6471228"/>
            <a:ext cx="226523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rPr>
              <a:t>Avots: Meža valsts reģistrs</a:t>
            </a:r>
          </a:p>
        </p:txBody>
      </p:sp>
      <p:pic>
        <p:nvPicPr>
          <p:cNvPr id="12" name="Picture 11">
            <a:extLst>
              <a:ext uri="{FF2B5EF4-FFF2-40B4-BE49-F238E27FC236}">
                <a16:creationId xmlns:a16="http://schemas.microsoft.com/office/drawing/2014/main" id="{3767BE90-8DDB-58A9-2B02-B9FA8782B6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42" y="4391786"/>
            <a:ext cx="1643244" cy="2356441"/>
          </a:xfrm>
          <a:prstGeom prst="rect">
            <a:avLst/>
          </a:prstGeom>
        </p:spPr>
      </p:pic>
      <p:sp>
        <p:nvSpPr>
          <p:cNvPr id="14" name="TextBox 13">
            <a:extLst>
              <a:ext uri="{FF2B5EF4-FFF2-40B4-BE49-F238E27FC236}">
                <a16:creationId xmlns:a16="http://schemas.microsoft.com/office/drawing/2014/main" id="{D2854F39-949C-69B7-0829-9D432C4667D6}"/>
              </a:ext>
            </a:extLst>
          </p:cNvPr>
          <p:cNvSpPr txBox="1"/>
          <p:nvPr/>
        </p:nvSpPr>
        <p:spPr>
          <a:xfrm>
            <a:off x="301841" y="1769923"/>
            <a:ext cx="2363147" cy="353943"/>
          </a:xfrm>
          <a:prstGeom prst="rect">
            <a:avLst/>
          </a:prstGeom>
          <a:noFill/>
        </p:spPr>
        <p:txBody>
          <a:bodyPr wrap="none" rtlCol="0">
            <a:spAutoFit/>
          </a:bodyPr>
          <a:lstStyle/>
          <a:p>
            <a:r>
              <a:rPr lang="lv-LV" dirty="0"/>
              <a:t>Sadalījumā pa mēnešiem</a:t>
            </a:r>
          </a:p>
        </p:txBody>
      </p:sp>
      <p:sp>
        <p:nvSpPr>
          <p:cNvPr id="15" name="TextBox 14">
            <a:extLst>
              <a:ext uri="{FF2B5EF4-FFF2-40B4-BE49-F238E27FC236}">
                <a16:creationId xmlns:a16="http://schemas.microsoft.com/office/drawing/2014/main" id="{46930107-61A9-807F-CCF8-157B4E0285C9}"/>
              </a:ext>
            </a:extLst>
          </p:cNvPr>
          <p:cNvSpPr txBox="1"/>
          <p:nvPr/>
        </p:nvSpPr>
        <p:spPr>
          <a:xfrm>
            <a:off x="1894880" y="5015335"/>
            <a:ext cx="3373039" cy="353943"/>
          </a:xfrm>
          <a:prstGeom prst="rect">
            <a:avLst/>
          </a:prstGeom>
          <a:noFill/>
        </p:spPr>
        <p:txBody>
          <a:bodyPr wrap="none" rtlCol="0">
            <a:spAutoFit/>
          </a:bodyPr>
          <a:lstStyle/>
          <a:p>
            <a:r>
              <a:rPr lang="lv-LV" dirty="0"/>
              <a:t>Sadalījumā pa plānošanas reģioniem</a:t>
            </a:r>
          </a:p>
        </p:txBody>
      </p:sp>
      <p:pic>
        <p:nvPicPr>
          <p:cNvPr id="16" name="Picture 15">
            <a:extLst>
              <a:ext uri="{FF2B5EF4-FFF2-40B4-BE49-F238E27FC236}">
                <a16:creationId xmlns:a16="http://schemas.microsoft.com/office/drawing/2014/main" id="{349A991F-DE87-9A49-2F08-E0A7081A26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7278" y="1467386"/>
            <a:ext cx="3489880" cy="1911655"/>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8B6810E5-396E-D5A5-7DF3-E3F0CDFA5A9E}"/>
              </a:ext>
            </a:extLst>
          </p:cNvPr>
          <p:cNvSpPr txBox="1"/>
          <p:nvPr/>
        </p:nvSpPr>
        <p:spPr>
          <a:xfrm>
            <a:off x="5387948" y="1293082"/>
            <a:ext cx="2975495" cy="353943"/>
          </a:xfrm>
          <a:prstGeom prst="rect">
            <a:avLst/>
          </a:prstGeom>
          <a:noFill/>
        </p:spPr>
        <p:txBody>
          <a:bodyPr wrap="none" rtlCol="0">
            <a:spAutoFit/>
          </a:bodyPr>
          <a:lstStyle/>
          <a:p>
            <a:r>
              <a:rPr lang="lv-LV" dirty="0"/>
              <a:t>Sadalījumā pa īpašumu veidiem</a:t>
            </a:r>
          </a:p>
        </p:txBody>
      </p:sp>
    </p:spTree>
    <p:extLst>
      <p:ext uri="{BB962C8B-B14F-4D97-AF65-F5344CB8AC3E}">
        <p14:creationId xmlns:p14="http://schemas.microsoft.com/office/powerpoint/2010/main" val="274478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CCCF-62F4-2869-88EC-88D564C83249}"/>
              </a:ext>
            </a:extLst>
          </p:cNvPr>
          <p:cNvSpPr>
            <a:spLocks noGrp="1"/>
          </p:cNvSpPr>
          <p:nvPr>
            <p:ph type="title"/>
          </p:nvPr>
        </p:nvSpPr>
        <p:spPr/>
        <p:txBody>
          <a:bodyPr>
            <a:normAutofit fontScale="90000"/>
          </a:bodyPr>
          <a:lstStyle/>
          <a:p>
            <a:pPr algn="ctr"/>
            <a:r>
              <a:rPr lang="lv-LV" dirty="0"/>
              <a:t>Statistika</a:t>
            </a:r>
            <a:br>
              <a:rPr lang="lv-LV" dirty="0"/>
            </a:br>
            <a:r>
              <a:rPr lang="lv-LV" dirty="0"/>
              <a:t>Izsniegtie CA 2023. gadā sadalījumā pa cirtes veidiem, ha</a:t>
            </a:r>
          </a:p>
        </p:txBody>
      </p:sp>
      <p:pic>
        <p:nvPicPr>
          <p:cNvPr id="10" name="Content Placeholder 9">
            <a:extLst>
              <a:ext uri="{FF2B5EF4-FFF2-40B4-BE49-F238E27FC236}">
                <a16:creationId xmlns:a16="http://schemas.microsoft.com/office/drawing/2014/main" id="{B822803E-0DBD-EE6D-83EF-3DBA7A2E084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528074" y="1555011"/>
            <a:ext cx="5545499" cy="4580623"/>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A9EEF2EA-46EA-65AC-B7E6-C6CCE75BDBAA}"/>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887CF4B-1FDC-4DCD-CB2C-73AFF3818372}"/>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E9E21CB9-8B39-7E66-9BCD-77D60F704BC9}"/>
              </a:ext>
            </a:extLst>
          </p:cNvPr>
          <p:cNvSpPr>
            <a:spLocks noGrp="1"/>
          </p:cNvSpPr>
          <p:nvPr>
            <p:ph type="sldNum" sz="quarter" idx="13"/>
          </p:nvPr>
        </p:nvSpPr>
        <p:spPr/>
        <p:txBody>
          <a:bodyPr/>
          <a:lstStyle/>
          <a:p>
            <a:pPr>
              <a:defRPr/>
            </a:pPr>
            <a:fld id="{5F816046-735E-4CF3-88C5-B07CC7EF02F6}" type="slidenum">
              <a:rPr lang="en-US" altLang="en-US" smtClean="0"/>
              <a:pPr>
                <a:defRPr/>
              </a:pPr>
              <a:t>12</a:t>
            </a:fld>
            <a:endParaRPr lang="en-US" altLang="en-US" dirty="0"/>
          </a:p>
        </p:txBody>
      </p:sp>
      <p:pic>
        <p:nvPicPr>
          <p:cNvPr id="9" name="Picture 8">
            <a:extLst>
              <a:ext uri="{FF2B5EF4-FFF2-40B4-BE49-F238E27FC236}">
                <a16:creationId xmlns:a16="http://schemas.microsoft.com/office/drawing/2014/main" id="{4439DE87-061B-BDEA-4FAF-63813034BC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27" y="1545550"/>
            <a:ext cx="3429594" cy="4580623"/>
          </a:xfrm>
          <a:prstGeom prst="rect">
            <a:avLst/>
          </a:prstGeom>
        </p:spPr>
      </p:pic>
      <p:sp>
        <p:nvSpPr>
          <p:cNvPr id="11" name="TextBox 10">
            <a:extLst>
              <a:ext uri="{FF2B5EF4-FFF2-40B4-BE49-F238E27FC236}">
                <a16:creationId xmlns:a16="http://schemas.microsoft.com/office/drawing/2014/main" id="{B2E1467A-5401-DBD8-E9F1-D2C447CFF17D}"/>
              </a:ext>
            </a:extLst>
          </p:cNvPr>
          <p:cNvSpPr txBox="1"/>
          <p:nvPr/>
        </p:nvSpPr>
        <p:spPr>
          <a:xfrm>
            <a:off x="6421564" y="6471228"/>
            <a:ext cx="226523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rPr>
              <a:t>Avots: Meža valsts reģistrs</a:t>
            </a:r>
          </a:p>
        </p:txBody>
      </p:sp>
    </p:spTree>
    <p:extLst>
      <p:ext uri="{BB962C8B-B14F-4D97-AF65-F5344CB8AC3E}">
        <p14:creationId xmlns:p14="http://schemas.microsoft.com/office/powerpoint/2010/main" val="331911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084038C-FFDA-F94C-AEAA-512B7C0E640A}"/>
              </a:ext>
            </a:extLst>
          </p:cNvPr>
          <p:cNvSpPr>
            <a:spLocks noGrp="1"/>
          </p:cNvSpPr>
          <p:nvPr>
            <p:ph type="title"/>
          </p:nvPr>
        </p:nvSpPr>
        <p:spPr>
          <a:xfrm>
            <a:off x="1606859" y="304801"/>
            <a:ext cx="7079942" cy="1066799"/>
          </a:xfrm>
        </p:spPr>
        <p:txBody>
          <a:bodyPr>
            <a:normAutofit fontScale="90000"/>
          </a:bodyPr>
          <a:lstStyle/>
          <a:p>
            <a:pPr algn="ctr"/>
            <a:r>
              <a:rPr lang="lv-LV" dirty="0"/>
              <a:t>Statistika</a:t>
            </a:r>
            <a:br>
              <a:rPr lang="lv-LV" dirty="0"/>
            </a:br>
            <a:r>
              <a:rPr lang="lv-LV" dirty="0"/>
              <a:t>VMD sanitārajos atzinumos norādītie bojājumu veidi un to platības 2023.g., ha</a:t>
            </a:r>
          </a:p>
        </p:txBody>
      </p:sp>
      <p:sp>
        <p:nvSpPr>
          <p:cNvPr id="7" name="Teksta vietturis 6">
            <a:extLst>
              <a:ext uri="{FF2B5EF4-FFF2-40B4-BE49-F238E27FC236}">
                <a16:creationId xmlns:a16="http://schemas.microsoft.com/office/drawing/2014/main" id="{06650241-3299-F0AF-8728-E14CEAB822DE}"/>
              </a:ext>
            </a:extLst>
          </p:cNvPr>
          <p:cNvSpPr>
            <a:spLocks noGrp="1"/>
          </p:cNvSpPr>
          <p:nvPr>
            <p:ph type="body" sz="quarter" idx="10"/>
          </p:nvPr>
        </p:nvSpPr>
        <p:spPr/>
        <p:txBody>
          <a:bodyPr/>
          <a:lstStyle/>
          <a:p>
            <a:endParaRPr lang="lv-LV"/>
          </a:p>
        </p:txBody>
      </p:sp>
      <p:sp>
        <p:nvSpPr>
          <p:cNvPr id="8" name="Teksta vietturis 7">
            <a:extLst>
              <a:ext uri="{FF2B5EF4-FFF2-40B4-BE49-F238E27FC236}">
                <a16:creationId xmlns:a16="http://schemas.microsoft.com/office/drawing/2014/main" id="{2F37BEA3-5ECC-6FA4-F82F-C23C6696DCA4}"/>
              </a:ext>
            </a:extLst>
          </p:cNvPr>
          <p:cNvSpPr>
            <a:spLocks noGrp="1"/>
          </p:cNvSpPr>
          <p:nvPr>
            <p:ph type="body" sz="quarter" idx="12"/>
          </p:nvPr>
        </p:nvSpPr>
        <p:spPr/>
        <p:txBody>
          <a:bodyPr/>
          <a:lstStyle/>
          <a:p>
            <a:r>
              <a:rPr lang="lv-LV" dirty="0"/>
              <a:t>Avots Meža valsts reģistrs</a:t>
            </a:r>
          </a:p>
        </p:txBody>
      </p:sp>
      <p:sp>
        <p:nvSpPr>
          <p:cNvPr id="9" name="Slaida numura vietturis 8">
            <a:extLst>
              <a:ext uri="{FF2B5EF4-FFF2-40B4-BE49-F238E27FC236}">
                <a16:creationId xmlns:a16="http://schemas.microsoft.com/office/drawing/2014/main" id="{FAB6AC78-BD7F-FA5A-2AD6-A1DCEBC69B40}"/>
              </a:ext>
            </a:extLst>
          </p:cNvPr>
          <p:cNvSpPr>
            <a:spLocks noGrp="1"/>
          </p:cNvSpPr>
          <p:nvPr>
            <p:ph type="sldNum" sz="quarter" idx="18"/>
          </p:nvPr>
        </p:nvSpPr>
        <p:spPr/>
        <p:txBody>
          <a:bodyPr/>
          <a:lstStyle/>
          <a:p>
            <a:pPr>
              <a:defRPr/>
            </a:pPr>
            <a:fld id="{3679ABE5-E684-4587-9474-0B00BAC339C5}" type="slidenum">
              <a:rPr lang="en-US" altLang="en-US" smtClean="0"/>
              <a:pPr>
                <a:defRPr/>
              </a:pPr>
              <a:t>13</a:t>
            </a:fld>
            <a:endParaRPr lang="en-US" altLang="en-US"/>
          </a:p>
        </p:txBody>
      </p:sp>
      <p:pic>
        <p:nvPicPr>
          <p:cNvPr id="17" name="Picture 16">
            <a:extLst>
              <a:ext uri="{FF2B5EF4-FFF2-40B4-BE49-F238E27FC236}">
                <a16:creationId xmlns:a16="http://schemas.microsoft.com/office/drawing/2014/main" id="{B2AFB2E0-F475-3D01-7015-930D1B5D0710}"/>
              </a:ext>
            </a:extLst>
          </p:cNvPr>
          <p:cNvPicPr>
            <a:picLocks noChangeAspect="1"/>
          </p:cNvPicPr>
          <p:nvPr/>
        </p:nvPicPr>
        <p:blipFill>
          <a:blip r:embed="rId2"/>
          <a:stretch>
            <a:fillRect/>
          </a:stretch>
        </p:blipFill>
        <p:spPr>
          <a:xfrm>
            <a:off x="451020" y="1710433"/>
            <a:ext cx="8241960" cy="47281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95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8216-CF6C-3CF4-7CB0-808355A49EFA}"/>
              </a:ext>
            </a:extLst>
          </p:cNvPr>
          <p:cNvSpPr>
            <a:spLocks noGrp="1"/>
          </p:cNvSpPr>
          <p:nvPr>
            <p:ph type="title"/>
          </p:nvPr>
        </p:nvSpPr>
        <p:spPr>
          <a:xfrm>
            <a:off x="2237173" y="381000"/>
            <a:ext cx="6449627" cy="1036642"/>
          </a:xfrm>
        </p:spPr>
        <p:txBody>
          <a:bodyPr/>
          <a:lstStyle/>
          <a:p>
            <a:r>
              <a:rPr lang="lv-LV" dirty="0"/>
              <a:t>Vērtīgo egļu mežaudžu apsekošana</a:t>
            </a:r>
          </a:p>
        </p:txBody>
      </p:sp>
      <p:sp>
        <p:nvSpPr>
          <p:cNvPr id="4" name="Text Placeholder 3">
            <a:extLst>
              <a:ext uri="{FF2B5EF4-FFF2-40B4-BE49-F238E27FC236}">
                <a16:creationId xmlns:a16="http://schemas.microsoft.com/office/drawing/2014/main" id="{4C352054-4574-E7F8-3D7A-C6580072023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6063560-9FF8-5C73-0C3A-12A94D27D8A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A2F7DB8D-54F4-468E-EC58-0B91A993E480}"/>
              </a:ext>
            </a:extLst>
          </p:cNvPr>
          <p:cNvSpPr>
            <a:spLocks noGrp="1"/>
          </p:cNvSpPr>
          <p:nvPr>
            <p:ph type="sldNum" sz="quarter" idx="13"/>
          </p:nvPr>
        </p:nvSpPr>
        <p:spPr/>
        <p:txBody>
          <a:bodyPr/>
          <a:lstStyle/>
          <a:p>
            <a:pPr>
              <a:defRPr/>
            </a:pPr>
            <a:fld id="{5F816046-735E-4CF3-88C5-B07CC7EF02F6}" type="slidenum">
              <a:rPr lang="en-US" altLang="en-US" smtClean="0"/>
              <a:pPr>
                <a:defRPr/>
              </a:pPr>
              <a:t>14</a:t>
            </a:fld>
            <a:endParaRPr lang="en-US" altLang="en-US" dirty="0"/>
          </a:p>
        </p:txBody>
      </p:sp>
      <p:pic>
        <p:nvPicPr>
          <p:cNvPr id="12" name="Picture 11">
            <a:extLst>
              <a:ext uri="{FF2B5EF4-FFF2-40B4-BE49-F238E27FC236}">
                <a16:creationId xmlns:a16="http://schemas.microsoft.com/office/drawing/2014/main" id="{1887FE7C-B73C-94AB-1C37-A8468AF0C7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6972" y="3716727"/>
            <a:ext cx="2594624" cy="1613309"/>
          </a:xfrm>
          <a:prstGeom prst="rect">
            <a:avLst/>
          </a:prstGeom>
        </p:spPr>
      </p:pic>
      <p:sp>
        <p:nvSpPr>
          <p:cNvPr id="3" name="TextBox 2">
            <a:extLst>
              <a:ext uri="{FF2B5EF4-FFF2-40B4-BE49-F238E27FC236}">
                <a16:creationId xmlns:a16="http://schemas.microsoft.com/office/drawing/2014/main" id="{3695D097-8BB4-9B05-CE18-3ED8CC40409A}"/>
              </a:ext>
            </a:extLst>
          </p:cNvPr>
          <p:cNvSpPr txBox="1"/>
          <p:nvPr/>
        </p:nvSpPr>
        <p:spPr>
          <a:xfrm>
            <a:off x="6421564" y="6471228"/>
            <a:ext cx="226523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rPr>
              <a:t>Avots: Meža valsts reģistrs</a:t>
            </a:r>
          </a:p>
        </p:txBody>
      </p:sp>
      <p:sp>
        <p:nvSpPr>
          <p:cNvPr id="7" name="Content Placeholder 7">
            <a:extLst>
              <a:ext uri="{FF2B5EF4-FFF2-40B4-BE49-F238E27FC236}">
                <a16:creationId xmlns:a16="http://schemas.microsoft.com/office/drawing/2014/main" id="{1DB98EE7-EE2C-7ADF-9B1B-4BD5C73A85A2}"/>
              </a:ext>
            </a:extLst>
          </p:cNvPr>
          <p:cNvSpPr txBox="1">
            <a:spLocks/>
          </p:cNvSpPr>
          <p:nvPr/>
        </p:nvSpPr>
        <p:spPr bwMode="auto">
          <a:xfrm>
            <a:off x="2622946" y="1524569"/>
            <a:ext cx="3792650" cy="45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lv-LV" sz="1800" dirty="0"/>
              <a:t>10 x 10 km </a:t>
            </a:r>
          </a:p>
          <a:p>
            <a:pPr marL="342900" indent="-342900" algn="just">
              <a:buFont typeface="Wingdings" panose="05000000000000000000" pitchFamily="2" charset="2"/>
              <a:buChar char="q"/>
            </a:pPr>
            <a:r>
              <a:rPr lang="lv-LV" sz="1800" dirty="0"/>
              <a:t>kvadrantā  atlasītas 4 pēc platības lielākās vērtīgās egļu mežaudzes </a:t>
            </a:r>
          </a:p>
          <a:p>
            <a:pPr marL="342900" indent="-342900" algn="just">
              <a:buFont typeface="Wingdings" panose="05000000000000000000" pitchFamily="2" charset="2"/>
              <a:buChar char="q"/>
            </a:pPr>
            <a:r>
              <a:rPr lang="lv-LV" sz="1800" dirty="0"/>
              <a:t>A zonas nogabali kopā </a:t>
            </a:r>
            <a:r>
              <a:rPr lang="lv-LV" sz="1800" b="1" dirty="0"/>
              <a:t>74 841 </a:t>
            </a:r>
            <a:r>
              <a:rPr lang="lv-LV" sz="1800" dirty="0"/>
              <a:t>un platība </a:t>
            </a:r>
            <a:r>
              <a:rPr lang="lv-LV" sz="1800" b="1" dirty="0"/>
              <a:t>111 986 </a:t>
            </a:r>
            <a:r>
              <a:rPr lang="lv-LV" sz="1800" dirty="0"/>
              <a:t>ha </a:t>
            </a:r>
          </a:p>
          <a:p>
            <a:pPr marL="342900" indent="-342900" algn="just">
              <a:buFont typeface="Wingdings" panose="05000000000000000000" pitchFamily="2" charset="2"/>
              <a:buChar char="q"/>
            </a:pPr>
            <a:r>
              <a:rPr lang="lv-LV" sz="1800" dirty="0"/>
              <a:t>Apsekošanu veicam </a:t>
            </a:r>
            <a:r>
              <a:rPr lang="lv-LV" sz="1800" b="1" dirty="0"/>
              <a:t>2789</a:t>
            </a:r>
            <a:r>
              <a:rPr lang="lv-LV" sz="1800" dirty="0"/>
              <a:t> nogabalos ar kopējo platību </a:t>
            </a:r>
            <a:r>
              <a:rPr lang="lv-LV" sz="1800" b="1" dirty="0"/>
              <a:t>13 500 </a:t>
            </a:r>
            <a:r>
              <a:rPr lang="lv-LV" sz="1800" dirty="0"/>
              <a:t>ha</a:t>
            </a:r>
          </a:p>
          <a:p>
            <a:pPr marL="342900" indent="-342900" algn="just">
              <a:buFont typeface="Wingdings" panose="05000000000000000000" pitchFamily="2" charset="2"/>
              <a:buChar char="q"/>
            </a:pPr>
            <a:r>
              <a:rPr lang="lv-LV" sz="1800" dirty="0"/>
              <a:t>Apsekojam </a:t>
            </a:r>
            <a:r>
              <a:rPr lang="lv-LV" sz="1800" b="1" dirty="0"/>
              <a:t>12%</a:t>
            </a:r>
            <a:r>
              <a:rPr lang="lv-LV" sz="1800" dirty="0"/>
              <a:t> no vērtīgo egļu mežaudžu platības</a:t>
            </a:r>
          </a:p>
          <a:p>
            <a:pPr marL="342900" indent="-342900">
              <a:buFont typeface="Wingdings" panose="05000000000000000000" pitchFamily="2" charset="2"/>
              <a:buChar char="Ø"/>
            </a:pPr>
            <a:endParaRPr lang="lv-LV" dirty="0"/>
          </a:p>
        </p:txBody>
      </p:sp>
      <p:pic>
        <p:nvPicPr>
          <p:cNvPr id="9" name="Picture 8">
            <a:extLst>
              <a:ext uri="{FF2B5EF4-FFF2-40B4-BE49-F238E27FC236}">
                <a16:creationId xmlns:a16="http://schemas.microsoft.com/office/drawing/2014/main" id="{82320C93-9193-9243-28FA-0D0BB36E2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75" y="2413386"/>
            <a:ext cx="1466825" cy="1413023"/>
          </a:xfrm>
          <a:prstGeom prst="rect">
            <a:avLst/>
          </a:prstGeom>
          <a:scene3d>
            <a:camera prst="isometricTopUp"/>
            <a:lightRig rig="threePt" dir="t"/>
          </a:scene3d>
          <a:sp3d>
            <a:bevelT/>
          </a:sp3d>
        </p:spPr>
      </p:pic>
      <p:pic>
        <p:nvPicPr>
          <p:cNvPr id="10" name="Picture 9">
            <a:extLst>
              <a:ext uri="{FF2B5EF4-FFF2-40B4-BE49-F238E27FC236}">
                <a16:creationId xmlns:a16="http://schemas.microsoft.com/office/drawing/2014/main" id="{4E63E09A-CCA8-E679-2CFB-9F025F143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5983" y="1432946"/>
            <a:ext cx="1466825" cy="1410300"/>
          </a:xfrm>
          <a:prstGeom prst="rect">
            <a:avLst/>
          </a:prstGeom>
          <a:scene3d>
            <a:camera prst="isometricTopUp"/>
            <a:lightRig rig="threePt" dir="t"/>
          </a:scene3d>
          <a:sp3d>
            <a:bevelT/>
          </a:sp3d>
        </p:spPr>
      </p:pic>
      <p:pic>
        <p:nvPicPr>
          <p:cNvPr id="17" name="Picture 16">
            <a:extLst>
              <a:ext uri="{FF2B5EF4-FFF2-40B4-BE49-F238E27FC236}">
                <a16:creationId xmlns:a16="http://schemas.microsoft.com/office/drawing/2014/main" id="{9205E1C2-BEF7-3161-1156-CEF09515BC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04" y="1554947"/>
            <a:ext cx="2560542" cy="4548010"/>
          </a:xfrm>
          <a:prstGeom prst="rect">
            <a:avLst/>
          </a:prstGeom>
        </p:spPr>
      </p:pic>
    </p:spTree>
    <p:extLst>
      <p:ext uri="{BB962C8B-B14F-4D97-AF65-F5344CB8AC3E}">
        <p14:creationId xmlns:p14="http://schemas.microsoft.com/office/powerpoint/2010/main" val="416978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83F25B-F3E3-0A76-823C-F097EE4D87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42948"/>
            <a:ext cx="9144000" cy="5615052"/>
          </a:xfrm>
          <a:prstGeom prst="rect">
            <a:avLst/>
          </a:prstGeom>
        </p:spPr>
      </p:pic>
      <p:sp>
        <p:nvSpPr>
          <p:cNvPr id="2" name="Title 1">
            <a:extLst>
              <a:ext uri="{FF2B5EF4-FFF2-40B4-BE49-F238E27FC236}">
                <a16:creationId xmlns:a16="http://schemas.microsoft.com/office/drawing/2014/main" id="{4DDF4916-41DE-BB25-FE13-6DC9D9AB4329}"/>
              </a:ext>
            </a:extLst>
          </p:cNvPr>
          <p:cNvSpPr>
            <a:spLocks noGrp="1"/>
          </p:cNvSpPr>
          <p:nvPr>
            <p:ph type="title"/>
          </p:nvPr>
        </p:nvSpPr>
        <p:spPr/>
        <p:txBody>
          <a:bodyPr/>
          <a:lstStyle/>
          <a:p>
            <a:r>
              <a:rPr lang="lv-LV" sz="2400" dirty="0"/>
              <a:t>Secinājumi, priekšlikumi par ieviesto pasākumu efektivitāti.</a:t>
            </a:r>
          </a:p>
        </p:txBody>
      </p:sp>
      <p:sp>
        <p:nvSpPr>
          <p:cNvPr id="3" name="Content Placeholder 2">
            <a:extLst>
              <a:ext uri="{FF2B5EF4-FFF2-40B4-BE49-F238E27FC236}">
                <a16:creationId xmlns:a16="http://schemas.microsoft.com/office/drawing/2014/main" id="{D1298D73-CE65-83AF-3598-0F9C05DE29B2}"/>
              </a:ext>
            </a:extLst>
          </p:cNvPr>
          <p:cNvSpPr>
            <a:spLocks noGrp="1"/>
          </p:cNvSpPr>
          <p:nvPr>
            <p:ph idx="1"/>
          </p:nvPr>
        </p:nvSpPr>
        <p:spPr>
          <a:xfrm>
            <a:off x="4230208" y="1546195"/>
            <a:ext cx="4798381" cy="477840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342900" indent="-342900" algn="just">
              <a:buFont typeface="Wingdings" panose="05000000000000000000" pitchFamily="2" charset="2"/>
              <a:buChar char="q"/>
            </a:pPr>
            <a:r>
              <a:rPr lang="lv-LV" dirty="0"/>
              <a:t>Mizgraužu gadījumā efektīvāk veikt vienlaidus sanitārās cirtes nevis sanitārās izlases cirtes.</a:t>
            </a:r>
          </a:p>
          <a:p>
            <a:pPr marL="342900" indent="-342900" algn="just">
              <a:buFont typeface="Wingdings" panose="05000000000000000000" pitchFamily="2" charset="2"/>
              <a:buChar char="q"/>
            </a:pPr>
            <a:endParaRPr lang="lv-LV" dirty="0"/>
          </a:p>
          <a:p>
            <a:pPr marL="342900" indent="-342900" algn="just">
              <a:buFont typeface="Wingdings" panose="05000000000000000000" pitchFamily="2" charset="2"/>
              <a:buChar char="q"/>
            </a:pPr>
            <a:r>
              <a:rPr lang="lv-LV" dirty="0"/>
              <a:t>63% no vērtīgajām egļu mežaudzēm nav konstatēti svaigi bojājumi, kas ir veikto aizsardzības pasākumu rezultāts.</a:t>
            </a:r>
          </a:p>
          <a:p>
            <a:pPr marL="342900" indent="-342900" algn="just">
              <a:buFont typeface="Wingdings" panose="05000000000000000000" pitchFamily="2" charset="2"/>
              <a:buChar char="q"/>
            </a:pPr>
            <a:endParaRPr lang="lv-LV" dirty="0"/>
          </a:p>
          <a:p>
            <a:pPr marL="342900" indent="-342900" algn="just">
              <a:buFont typeface="Wingdings" panose="05000000000000000000" pitchFamily="2" charset="2"/>
              <a:buChar char="q"/>
            </a:pPr>
            <a:r>
              <a:rPr lang="lv-LV" dirty="0"/>
              <a:t>Pieņemtie lēmumi un operatīvā rīcība ir devuši rezultātus.</a:t>
            </a:r>
          </a:p>
          <a:p>
            <a:pPr marL="342900" indent="-342900" algn="just">
              <a:buFont typeface="Wingdings" panose="05000000000000000000" pitchFamily="2" charset="2"/>
              <a:buChar char="q"/>
            </a:pPr>
            <a:endParaRPr lang="lv-LV" dirty="0"/>
          </a:p>
          <a:p>
            <a:pPr marL="342900" indent="-342900" algn="just">
              <a:buFont typeface="Wingdings" panose="05000000000000000000" pitchFamily="2" charset="2"/>
              <a:buChar char="q"/>
            </a:pPr>
            <a:r>
              <a:rPr lang="lv-LV" dirty="0"/>
              <a:t>Īpašniekiem aktīvāk jāiesaistās aizsardzības pasākumu īstenošanā un jāturpina izvietot feromonu slazdi;</a:t>
            </a:r>
          </a:p>
          <a:p>
            <a:pPr marL="342900" indent="-342900" algn="just">
              <a:buFont typeface="Wingdings" panose="05000000000000000000" pitchFamily="2" charset="2"/>
              <a:buChar char="q"/>
            </a:pPr>
            <a:endParaRPr lang="lv-LV" dirty="0"/>
          </a:p>
          <a:p>
            <a:pPr marL="342900" indent="-342900" algn="just">
              <a:buFont typeface="Wingdings" panose="05000000000000000000" pitchFamily="2" charset="2"/>
              <a:buChar char="q"/>
            </a:pPr>
            <a:r>
              <a:rPr lang="lv-LV" dirty="0"/>
              <a:t>Pēc Silavas monitoringa datiem un VMD izsniegtajiem sanitārajiem atzinumiem aizsardzības pasākumi jāturpina 2024. gadā</a:t>
            </a:r>
          </a:p>
          <a:p>
            <a:endParaRPr lang="lv-LV" dirty="0"/>
          </a:p>
          <a:p>
            <a:endParaRPr lang="lv-LV" dirty="0"/>
          </a:p>
          <a:p>
            <a:endParaRPr lang="lv-LV" dirty="0"/>
          </a:p>
          <a:p>
            <a:endParaRPr lang="lv-LV" dirty="0"/>
          </a:p>
          <a:p>
            <a:endParaRPr lang="lv-LV" dirty="0"/>
          </a:p>
        </p:txBody>
      </p:sp>
      <p:sp>
        <p:nvSpPr>
          <p:cNvPr id="4" name="Text Placeholder 3">
            <a:extLst>
              <a:ext uri="{FF2B5EF4-FFF2-40B4-BE49-F238E27FC236}">
                <a16:creationId xmlns:a16="http://schemas.microsoft.com/office/drawing/2014/main" id="{6FB1E354-EE6C-BBCF-AB7E-F0D2D2BF12D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816C0EC6-0565-9F1E-8B00-6115422C688D}"/>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5F0CAD13-BC9C-CC2D-9F2A-AC9A086A0132}"/>
              </a:ext>
            </a:extLst>
          </p:cNvPr>
          <p:cNvSpPr>
            <a:spLocks noGrp="1"/>
          </p:cNvSpPr>
          <p:nvPr>
            <p:ph type="sldNum" sz="quarter" idx="13"/>
          </p:nvPr>
        </p:nvSpPr>
        <p:spPr/>
        <p:txBody>
          <a:bodyPr/>
          <a:lstStyle/>
          <a:p>
            <a:pPr>
              <a:defRPr/>
            </a:pPr>
            <a:fld id="{5F816046-735E-4CF3-88C5-B07CC7EF02F6}" type="slidenum">
              <a:rPr lang="en-US" altLang="en-US" smtClean="0"/>
              <a:pPr>
                <a:defRPr/>
              </a:pPr>
              <a:t>15</a:t>
            </a:fld>
            <a:endParaRPr lang="en-US" altLang="en-US" dirty="0"/>
          </a:p>
        </p:txBody>
      </p:sp>
    </p:spTree>
    <p:extLst>
      <p:ext uri="{BB962C8B-B14F-4D97-AF65-F5344CB8AC3E}">
        <p14:creationId xmlns:p14="http://schemas.microsoft.com/office/powerpoint/2010/main" val="130251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507E-1C44-38F0-D374-BEA9A36A2F30}"/>
              </a:ext>
            </a:extLst>
          </p:cNvPr>
          <p:cNvSpPr>
            <a:spLocks noGrp="1"/>
          </p:cNvSpPr>
          <p:nvPr>
            <p:ph type="title"/>
          </p:nvPr>
        </p:nvSpPr>
        <p:spPr/>
        <p:txBody>
          <a:bodyPr>
            <a:normAutofit/>
          </a:bodyPr>
          <a:lstStyle/>
          <a:p>
            <a:r>
              <a:rPr lang="lv-LV" sz="2400" dirty="0"/>
              <a:t>Secinājumi, priekšlikumi par ieviesto pasākumu efektivitāti (2)</a:t>
            </a:r>
          </a:p>
        </p:txBody>
      </p:sp>
      <p:sp>
        <p:nvSpPr>
          <p:cNvPr id="3" name="Content Placeholder 2">
            <a:extLst>
              <a:ext uri="{FF2B5EF4-FFF2-40B4-BE49-F238E27FC236}">
                <a16:creationId xmlns:a16="http://schemas.microsoft.com/office/drawing/2014/main" id="{0D58E777-CF2F-6B59-32EB-7AD49F0B6B7C}"/>
              </a:ext>
            </a:extLst>
          </p:cNvPr>
          <p:cNvSpPr>
            <a:spLocks noGrp="1"/>
          </p:cNvSpPr>
          <p:nvPr>
            <p:ph idx="1"/>
          </p:nvPr>
        </p:nvSpPr>
        <p:spPr>
          <a:xfrm>
            <a:off x="2920753" y="1531980"/>
            <a:ext cx="5766047" cy="4734502"/>
          </a:xfrm>
        </p:spPr>
        <p:txBody>
          <a:bodyPr>
            <a:normAutofit fontScale="85000" lnSpcReduction="10000"/>
          </a:bodyPr>
          <a:lstStyle/>
          <a:p>
            <a:r>
              <a:rPr lang="lv-LV" dirty="0">
                <a:cs typeface="Times New Roman" panose="02020603050405020304" pitchFamily="18" charset="0"/>
              </a:rPr>
              <a:t>Laika posmā 01.01.-31.12. ievērot šādus nosacījumus:</a:t>
            </a:r>
          </a:p>
          <a:p>
            <a:pPr marL="342900" indent="-342900" algn="just">
              <a:buFont typeface="Wingdings" panose="05000000000000000000" pitchFamily="2" charset="2"/>
              <a:buChar char="q"/>
            </a:pPr>
            <a:r>
              <a:rPr lang="lv-LV" dirty="0"/>
              <a:t>s</a:t>
            </a:r>
            <a:r>
              <a:rPr lang="lv-LV" dirty="0">
                <a:cs typeface="Times New Roman" panose="02020603050405020304" pitchFamily="18" charset="0"/>
              </a:rPr>
              <a:t>aņemot Valsts meža dienesta sanitāro atzinumu, atļaut cirst mizgrauža invadētus kokus ja, mizgraužu invadēto koku skaits ir vismaz 10 koki uz vienu hektāru vai nogabalā, kas ir mazāks par vienu hektāru.</a:t>
            </a:r>
          </a:p>
          <a:p>
            <a:pPr algn="just"/>
            <a:r>
              <a:rPr lang="lv-LV" dirty="0">
                <a:cs typeface="Times New Roman" panose="02020603050405020304" pitchFamily="18" charset="0"/>
              </a:rPr>
              <a:t>Laika posmā 01.04.-01.09. ievērot šādus nosacījumus: </a:t>
            </a:r>
          </a:p>
          <a:p>
            <a:pPr lvl="1" algn="just">
              <a:buFont typeface="Wingdings" panose="05000000000000000000" pitchFamily="2" charset="2"/>
              <a:buChar char="q"/>
            </a:pPr>
            <a:r>
              <a:rPr lang="lv-LV" dirty="0">
                <a:latin typeface="Verdana" panose="020B0604030504040204" pitchFamily="34" charset="0"/>
                <a:ea typeface="Verdana" panose="020B0604030504040204" pitchFamily="34" charset="0"/>
              </a:rPr>
              <a:t>neveikt krājas kopšanas cirtes un izlases cirtes skuju koku audzēs 500m zonā ap vērtīgajām egļu audzēm</a:t>
            </a:r>
          </a:p>
          <a:p>
            <a:pPr lvl="1" algn="just">
              <a:buFont typeface="Wingdings" panose="05000000000000000000" pitchFamily="2" charset="2"/>
              <a:buChar char="q"/>
            </a:pPr>
            <a:r>
              <a:rPr lang="lv-LV" dirty="0">
                <a:latin typeface="Verdana" panose="020B0604030504040204" pitchFamily="34" charset="0"/>
                <a:ea typeface="Verdana" panose="020B0604030504040204" pitchFamily="34" charset="0"/>
              </a:rPr>
              <a:t>skujkoku izcirtumos, kuros koki cirsti no tekošā gada 1. janvāra un izcirtuma platība pārsniedz 0,8 hektārus izvieto feromonu slazdus.</a:t>
            </a:r>
          </a:p>
          <a:p>
            <a:pPr lvl="1" algn="just">
              <a:buFont typeface="Wingdings" panose="05000000000000000000" pitchFamily="2" charset="2"/>
              <a:buChar char="q"/>
            </a:pPr>
            <a:r>
              <a:rPr lang="lv-LV" dirty="0">
                <a:latin typeface="Verdana" panose="020B0604030504040204" pitchFamily="34" charset="0"/>
                <a:ea typeface="Verdana" panose="020B0604030504040204" pitchFamily="34" charset="0"/>
              </a:rPr>
              <a:t>Turpināt sabiedrības informēšanu un izglītošanu</a:t>
            </a:r>
          </a:p>
          <a:p>
            <a:pPr lvl="1"/>
            <a:endParaRPr lang="lv-LV" dirty="0">
              <a:latin typeface="Times New Roman" panose="02020603050405020304" pitchFamily="18" charset="0"/>
              <a:cs typeface="Times New Roman" panose="02020603050405020304" pitchFamily="18" charset="0"/>
            </a:endParaRPr>
          </a:p>
          <a:p>
            <a:endParaRPr lang="lv-LV" dirty="0"/>
          </a:p>
        </p:txBody>
      </p:sp>
      <p:sp>
        <p:nvSpPr>
          <p:cNvPr id="4" name="Text Placeholder 3">
            <a:extLst>
              <a:ext uri="{FF2B5EF4-FFF2-40B4-BE49-F238E27FC236}">
                <a16:creationId xmlns:a16="http://schemas.microsoft.com/office/drawing/2014/main" id="{779D9F6D-58E7-AD1C-FACC-51BB7589521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7297F03-CFBA-5D07-1158-AFD154513D3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7AD7A594-3D5B-D9D8-1626-154B4B35FD17}"/>
              </a:ext>
            </a:extLst>
          </p:cNvPr>
          <p:cNvSpPr>
            <a:spLocks noGrp="1"/>
          </p:cNvSpPr>
          <p:nvPr>
            <p:ph type="sldNum" sz="quarter" idx="13"/>
          </p:nvPr>
        </p:nvSpPr>
        <p:spPr/>
        <p:txBody>
          <a:bodyPr/>
          <a:lstStyle/>
          <a:p>
            <a:pPr>
              <a:defRPr/>
            </a:pPr>
            <a:fld id="{5F816046-735E-4CF3-88C5-B07CC7EF02F6}" type="slidenum">
              <a:rPr lang="en-US" altLang="en-US" smtClean="0"/>
              <a:pPr>
                <a:defRPr/>
              </a:pPr>
              <a:t>16</a:t>
            </a:fld>
            <a:endParaRPr lang="en-US" altLang="en-US" dirty="0"/>
          </a:p>
        </p:txBody>
      </p:sp>
      <p:pic>
        <p:nvPicPr>
          <p:cNvPr id="8" name="Picture 7">
            <a:extLst>
              <a:ext uri="{FF2B5EF4-FFF2-40B4-BE49-F238E27FC236}">
                <a16:creationId xmlns:a16="http://schemas.microsoft.com/office/drawing/2014/main" id="{E2EEC77B-B8B2-0779-120C-5C10F88064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71365" y="2563141"/>
            <a:ext cx="4734503" cy="2672179"/>
          </a:xfrm>
          <a:prstGeom prst="rect">
            <a:avLst/>
          </a:prstGeom>
        </p:spPr>
      </p:pic>
    </p:spTree>
    <p:extLst>
      <p:ext uri="{BB962C8B-B14F-4D97-AF65-F5344CB8AC3E}">
        <p14:creationId xmlns:p14="http://schemas.microsoft.com/office/powerpoint/2010/main" val="57423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288F-B0A1-49DC-82D5-BB93DC0AFB84}"/>
              </a:ext>
            </a:extLst>
          </p:cNvPr>
          <p:cNvSpPr>
            <a:spLocks noGrp="1"/>
          </p:cNvSpPr>
          <p:nvPr>
            <p:ph type="title"/>
          </p:nvPr>
        </p:nvSpPr>
        <p:spPr/>
        <p:txBody>
          <a:bodyPr/>
          <a:lstStyle/>
          <a:p>
            <a:r>
              <a:rPr lang="lv-LV" dirty="0"/>
              <a:t>Turpmākās rīcības</a:t>
            </a:r>
          </a:p>
        </p:txBody>
      </p:sp>
      <p:sp>
        <p:nvSpPr>
          <p:cNvPr id="4" name="Text Placeholder 3">
            <a:extLst>
              <a:ext uri="{FF2B5EF4-FFF2-40B4-BE49-F238E27FC236}">
                <a16:creationId xmlns:a16="http://schemas.microsoft.com/office/drawing/2014/main" id="{5F2F829C-45CC-902A-552A-C95BDC7E6D9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CFC2FB4-DFAF-7928-F49F-6356B4C04302}"/>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315AA175-42EC-F181-1DE1-1FAF7C3312FF}"/>
              </a:ext>
            </a:extLst>
          </p:cNvPr>
          <p:cNvSpPr>
            <a:spLocks noGrp="1"/>
          </p:cNvSpPr>
          <p:nvPr>
            <p:ph type="sldNum" sz="quarter" idx="13"/>
          </p:nvPr>
        </p:nvSpPr>
        <p:spPr/>
        <p:txBody>
          <a:bodyPr/>
          <a:lstStyle/>
          <a:p>
            <a:pPr>
              <a:defRPr/>
            </a:pPr>
            <a:fld id="{5F816046-735E-4CF3-88C5-B07CC7EF02F6}" type="slidenum">
              <a:rPr lang="en-US" altLang="en-US" smtClean="0"/>
              <a:pPr>
                <a:defRPr/>
              </a:pPr>
              <a:t>17</a:t>
            </a:fld>
            <a:endParaRPr lang="en-US" altLang="en-US" dirty="0"/>
          </a:p>
        </p:txBody>
      </p:sp>
      <p:sp>
        <p:nvSpPr>
          <p:cNvPr id="14" name="TextBox 13">
            <a:extLst>
              <a:ext uri="{FF2B5EF4-FFF2-40B4-BE49-F238E27FC236}">
                <a16:creationId xmlns:a16="http://schemas.microsoft.com/office/drawing/2014/main" id="{496D44C2-21D2-6E25-66AF-C770ED4A2454}"/>
              </a:ext>
            </a:extLst>
          </p:cNvPr>
          <p:cNvSpPr txBox="1"/>
          <p:nvPr/>
        </p:nvSpPr>
        <p:spPr>
          <a:xfrm>
            <a:off x="727968" y="3627657"/>
            <a:ext cx="7403981" cy="353943"/>
          </a:xfrm>
          <a:prstGeom prst="rect">
            <a:avLst/>
          </a:prstGeom>
          <a:noFill/>
        </p:spPr>
        <p:txBody>
          <a:bodyPr wrap="square" rtlCol="0">
            <a:spAutoFit/>
          </a:bodyPr>
          <a:lstStyle/>
          <a:p>
            <a:pPr algn="ctr"/>
            <a:r>
              <a:rPr lang="lv-LV" dirty="0"/>
              <a:t>Rīkojuma termiņš uz gadu</a:t>
            </a:r>
          </a:p>
        </p:txBody>
      </p:sp>
      <p:graphicFrame>
        <p:nvGraphicFramePr>
          <p:cNvPr id="15" name="Table 14">
            <a:extLst>
              <a:ext uri="{FF2B5EF4-FFF2-40B4-BE49-F238E27FC236}">
                <a16:creationId xmlns:a16="http://schemas.microsoft.com/office/drawing/2014/main" id="{FE9A2173-0EEC-73FD-1D59-1D71C8F17E42}"/>
              </a:ext>
            </a:extLst>
          </p:cNvPr>
          <p:cNvGraphicFramePr>
            <a:graphicFrameLocks noGrp="1"/>
          </p:cNvGraphicFramePr>
          <p:nvPr>
            <p:extLst>
              <p:ext uri="{D42A27DB-BD31-4B8C-83A1-F6EECF244321}">
                <p14:modId xmlns:p14="http://schemas.microsoft.com/office/powerpoint/2010/main" val="254766727"/>
              </p:ext>
            </p:extLst>
          </p:nvPr>
        </p:nvGraphicFramePr>
        <p:xfrm>
          <a:off x="2796464" y="1494161"/>
          <a:ext cx="6347536" cy="3432429"/>
        </p:xfrm>
        <a:graphic>
          <a:graphicData uri="http://schemas.openxmlformats.org/drawingml/2006/table">
            <a:tbl>
              <a:tblPr firstRow="1" bandRow="1">
                <a:tableStyleId>{5C22544A-7EE6-4342-B048-85BDC9FD1C3A}</a:tableStyleId>
              </a:tblPr>
              <a:tblGrid>
                <a:gridCol w="3173768">
                  <a:extLst>
                    <a:ext uri="{9D8B030D-6E8A-4147-A177-3AD203B41FA5}">
                      <a16:colId xmlns:a16="http://schemas.microsoft.com/office/drawing/2014/main" val="1740804147"/>
                    </a:ext>
                  </a:extLst>
                </a:gridCol>
                <a:gridCol w="3173768">
                  <a:extLst>
                    <a:ext uri="{9D8B030D-6E8A-4147-A177-3AD203B41FA5}">
                      <a16:colId xmlns:a16="http://schemas.microsoft.com/office/drawing/2014/main" val="2675180560"/>
                    </a:ext>
                  </a:extLst>
                </a:gridCol>
              </a:tblGrid>
              <a:tr h="397726">
                <a:tc>
                  <a:txBody>
                    <a:bodyPr/>
                    <a:lstStyle/>
                    <a:p>
                      <a:r>
                        <a:rPr lang="lv-LV" dirty="0"/>
                        <a:t>Rīcība</a:t>
                      </a:r>
                    </a:p>
                  </a:txBody>
                  <a:tcPr/>
                </a:tc>
                <a:tc>
                  <a:txBody>
                    <a:bodyPr/>
                    <a:lstStyle/>
                    <a:p>
                      <a:r>
                        <a:rPr lang="lv-LV" dirty="0"/>
                        <a:t>Termiņš</a:t>
                      </a:r>
                    </a:p>
                  </a:txBody>
                  <a:tcPr/>
                </a:tc>
                <a:extLst>
                  <a:ext uri="{0D108BD9-81ED-4DB2-BD59-A6C34878D82A}">
                    <a16:rowId xmlns:a16="http://schemas.microsoft.com/office/drawing/2014/main" val="1212417528"/>
                  </a:ext>
                </a:extLst>
              </a:tr>
              <a:tr h="653796">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dirty="0"/>
                        <a:t>1. VMD rīkojuma sagatavošana</a:t>
                      </a:r>
                    </a:p>
                  </a:txBody>
                  <a:tcPr/>
                </a:tc>
                <a:tc>
                  <a:txBody>
                    <a:bodyPr/>
                    <a:lstStyle/>
                    <a:p>
                      <a:r>
                        <a:rPr lang="lv-LV" dirty="0"/>
                        <a:t>Decembris, 2023</a:t>
                      </a:r>
                    </a:p>
                  </a:txBody>
                  <a:tcPr/>
                </a:tc>
                <a:extLst>
                  <a:ext uri="{0D108BD9-81ED-4DB2-BD59-A6C34878D82A}">
                    <a16:rowId xmlns:a16="http://schemas.microsoft.com/office/drawing/2014/main" val="311747202"/>
                  </a:ext>
                </a:extLst>
              </a:tr>
              <a:tr h="931659">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dirty="0"/>
                        <a:t>2. MVR funkcionalitātes uzlabošana rīkojuma «ērtākai» administrēšanai</a:t>
                      </a:r>
                    </a:p>
                  </a:txBody>
                  <a:tcPr/>
                </a:tc>
                <a:tc>
                  <a:txBody>
                    <a:bodyPr/>
                    <a:lstStyle/>
                    <a:p>
                      <a:r>
                        <a:rPr lang="lv-LV" dirty="0"/>
                        <a:t>Marts, 2024</a:t>
                      </a:r>
                    </a:p>
                  </a:txBody>
                  <a:tcPr/>
                </a:tc>
                <a:extLst>
                  <a:ext uri="{0D108BD9-81ED-4DB2-BD59-A6C34878D82A}">
                    <a16:rowId xmlns:a16="http://schemas.microsoft.com/office/drawing/2014/main" val="614173160"/>
                  </a:ext>
                </a:extLst>
              </a:tr>
              <a:tr h="397726">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dirty="0"/>
                        <a:t>3. Sabiedrības informēšana</a:t>
                      </a:r>
                    </a:p>
                  </a:txBody>
                  <a:tcPr/>
                </a:tc>
                <a:tc>
                  <a:txBody>
                    <a:bodyPr/>
                    <a:lstStyle/>
                    <a:p>
                      <a:r>
                        <a:rPr lang="lv-LV" dirty="0"/>
                        <a:t>Periodiski visu gadu</a:t>
                      </a:r>
                    </a:p>
                  </a:txBody>
                  <a:tcPr/>
                </a:tc>
                <a:extLst>
                  <a:ext uri="{0D108BD9-81ED-4DB2-BD59-A6C34878D82A}">
                    <a16:rowId xmlns:a16="http://schemas.microsoft.com/office/drawing/2014/main" val="3103410956"/>
                  </a:ext>
                </a:extLst>
              </a:tr>
              <a:tr h="653796">
                <a:tc>
                  <a:txBody>
                    <a:bodyPr/>
                    <a:lstStyle/>
                    <a:p>
                      <a:r>
                        <a:rPr lang="lv-LV" dirty="0"/>
                        <a:t>4. Rīkojuma izpilde un uzraudzība</a:t>
                      </a:r>
                    </a:p>
                  </a:txBody>
                  <a:tcPr/>
                </a:tc>
                <a:tc>
                  <a:txBody>
                    <a:bodyPr/>
                    <a:lstStyle/>
                    <a:p>
                      <a:r>
                        <a:rPr lang="lv-LV" dirty="0"/>
                        <a:t>Decembris, 2024</a:t>
                      </a:r>
                    </a:p>
                  </a:txBody>
                  <a:tcPr/>
                </a:tc>
                <a:extLst>
                  <a:ext uri="{0D108BD9-81ED-4DB2-BD59-A6C34878D82A}">
                    <a16:rowId xmlns:a16="http://schemas.microsoft.com/office/drawing/2014/main" val="729314962"/>
                  </a:ext>
                </a:extLst>
              </a:tr>
              <a:tr h="397726">
                <a:tc>
                  <a:txBody>
                    <a:bodyPr/>
                    <a:lstStyle/>
                    <a:p>
                      <a:endParaRPr lang="lv-LV" dirty="0"/>
                    </a:p>
                  </a:txBody>
                  <a:tcPr/>
                </a:tc>
                <a:tc>
                  <a:txBody>
                    <a:bodyPr/>
                    <a:lstStyle/>
                    <a:p>
                      <a:endParaRPr lang="lv-LV" dirty="0"/>
                    </a:p>
                  </a:txBody>
                  <a:tcPr/>
                </a:tc>
                <a:extLst>
                  <a:ext uri="{0D108BD9-81ED-4DB2-BD59-A6C34878D82A}">
                    <a16:rowId xmlns:a16="http://schemas.microsoft.com/office/drawing/2014/main" val="2457459963"/>
                  </a:ext>
                </a:extLst>
              </a:tr>
            </a:tbl>
          </a:graphicData>
        </a:graphic>
      </p:graphicFrame>
      <p:pic>
        <p:nvPicPr>
          <p:cNvPr id="17" name="Picture 16">
            <a:extLst>
              <a:ext uri="{FF2B5EF4-FFF2-40B4-BE49-F238E27FC236}">
                <a16:creationId xmlns:a16="http://schemas.microsoft.com/office/drawing/2014/main" id="{C6080EC7-0183-15DC-7D9E-3E088C6940B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660839"/>
            <a:ext cx="2700223" cy="2700223"/>
          </a:xfrm>
          <a:prstGeom prst="rect">
            <a:avLst/>
          </a:prstGeom>
        </p:spPr>
      </p:pic>
      <p:pic>
        <p:nvPicPr>
          <p:cNvPr id="21" name="Picture 20">
            <a:extLst>
              <a:ext uri="{FF2B5EF4-FFF2-40B4-BE49-F238E27FC236}">
                <a16:creationId xmlns:a16="http://schemas.microsoft.com/office/drawing/2014/main" id="{A2C7A898-9054-E028-C6BA-332A266AE7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920795"/>
            <a:ext cx="9188388" cy="1133017"/>
          </a:xfrm>
          <a:prstGeom prst="rect">
            <a:avLst/>
          </a:prstGeom>
        </p:spPr>
      </p:pic>
    </p:spTree>
    <p:extLst>
      <p:ext uri="{BB962C8B-B14F-4D97-AF65-F5344CB8AC3E}">
        <p14:creationId xmlns:p14="http://schemas.microsoft.com/office/powerpoint/2010/main" val="384204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E7725-9F18-48BC-A80C-3253B3DDCCA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897944"/>
            <a:ext cx="9144000" cy="3960055"/>
          </a:xfrm>
          <a:prstGeom prst="rect">
            <a:avLst/>
          </a:prstGeom>
        </p:spPr>
      </p:pic>
      <p:sp>
        <p:nvSpPr>
          <p:cNvPr id="4" name="TextBox 3">
            <a:extLst>
              <a:ext uri="{FF2B5EF4-FFF2-40B4-BE49-F238E27FC236}">
                <a16:creationId xmlns:a16="http://schemas.microsoft.com/office/drawing/2014/main" id="{F18A0F71-C194-4195-B7B4-54AC9BC26A91}"/>
              </a:ext>
            </a:extLst>
          </p:cNvPr>
          <p:cNvSpPr txBox="1"/>
          <p:nvPr/>
        </p:nvSpPr>
        <p:spPr>
          <a:xfrm>
            <a:off x="0" y="757154"/>
            <a:ext cx="4142792" cy="2031325"/>
          </a:xfrm>
          <a:prstGeom prst="rect">
            <a:avLst/>
          </a:prstGeom>
          <a:noFill/>
        </p:spPr>
        <p:txBody>
          <a:bodyPr wrap="square">
            <a:spAutoFit/>
          </a:bodyPr>
          <a:lstStyle/>
          <a:p>
            <a:r>
              <a:rPr lang="lv-LV" sz="1800" b="1" dirty="0">
                <a:effectLst/>
                <a:latin typeface="Calibri" panose="020F0502020204030204" pitchFamily="34" charset="0"/>
                <a:ea typeface="Calibri" panose="020F0502020204030204" pitchFamily="34" charset="0"/>
                <a:cs typeface="Calibri" panose="020F0502020204030204" pitchFamily="34" charset="0"/>
              </a:rPr>
              <a:t>Andis Purs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800" i="1" dirty="0">
                <a:effectLst/>
                <a:latin typeface="Calibri" panose="020F0502020204030204" pitchFamily="34" charset="0"/>
                <a:ea typeface="Calibri" panose="020F0502020204030204" pitchFamily="34" charset="0"/>
                <a:cs typeface="Calibri" panose="020F0502020204030204" pitchFamily="34" charset="0"/>
              </a:rPr>
              <a:t>Valsts meža dienests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800" i="1" dirty="0">
                <a:effectLst/>
                <a:latin typeface="Calibri" panose="020F0502020204030204" pitchFamily="34" charset="0"/>
                <a:ea typeface="Calibri" panose="020F0502020204030204" pitchFamily="34" charset="0"/>
                <a:cs typeface="Calibri" panose="020F0502020204030204" pitchFamily="34" charset="0"/>
              </a:rPr>
              <a:t>Meža resursu pārvaldības departaments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800" i="1" dirty="0">
                <a:effectLst/>
                <a:latin typeface="Calibri" panose="020F0502020204030204" pitchFamily="34" charset="0"/>
                <a:ea typeface="Calibri" panose="020F0502020204030204" pitchFamily="34" charset="0"/>
                <a:cs typeface="Calibri" panose="020F0502020204030204" pitchFamily="34" charset="0"/>
              </a:rPr>
              <a:t>Meža un vides aizsardzības daļas vadītājs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800" i="1" dirty="0">
                <a:effectLst/>
                <a:latin typeface="Calibri" panose="020F0502020204030204" pitchFamily="34" charset="0"/>
                <a:ea typeface="Calibri" panose="020F0502020204030204" pitchFamily="34" charset="0"/>
                <a:cs typeface="Calibri" panose="020F0502020204030204" pitchFamily="34" charset="0"/>
              </a:rPr>
              <a:t>Tālrunis 67222820</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8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andis.purs@vmd.gov.lv</a:t>
            </a:r>
            <a:r>
              <a:rPr lang="lv-LV" sz="1800" dirty="0">
                <a:effectLst/>
                <a:latin typeface="Calibri" panose="020F0502020204030204" pitchFamily="34" charset="0"/>
                <a:ea typeface="Calibri" panose="020F0502020204030204" pitchFamily="34" charset="0"/>
                <a:cs typeface="Calibri" panose="020F0502020204030204" pitchFamily="34" charset="0"/>
              </a:rPr>
              <a:t>;</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8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www.vmd.gov.lv</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EDA36C-A144-1902-CB68-DB219A11A7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32641"/>
            <a:ext cx="9144000" cy="5325359"/>
          </a:xfrm>
          <a:prstGeom prst="rect">
            <a:avLst/>
          </a:prstGeom>
        </p:spPr>
      </p:pic>
      <p:sp>
        <p:nvSpPr>
          <p:cNvPr id="2" name="Title 1">
            <a:extLst>
              <a:ext uri="{FF2B5EF4-FFF2-40B4-BE49-F238E27FC236}">
                <a16:creationId xmlns:a16="http://schemas.microsoft.com/office/drawing/2014/main" id="{744779DF-12E8-F654-1632-03B59DC082AB}"/>
              </a:ext>
            </a:extLst>
          </p:cNvPr>
          <p:cNvSpPr>
            <a:spLocks noGrp="1"/>
          </p:cNvSpPr>
          <p:nvPr>
            <p:ph type="title"/>
          </p:nvPr>
        </p:nvSpPr>
        <p:spPr/>
        <p:txBody>
          <a:bodyPr/>
          <a:lstStyle/>
          <a:p>
            <a:r>
              <a:rPr lang="lv-LV" dirty="0"/>
              <a:t>Tēmas</a:t>
            </a:r>
          </a:p>
        </p:txBody>
      </p:sp>
      <p:sp>
        <p:nvSpPr>
          <p:cNvPr id="3" name="Content Placeholder 2">
            <a:extLst>
              <a:ext uri="{FF2B5EF4-FFF2-40B4-BE49-F238E27FC236}">
                <a16:creationId xmlns:a16="http://schemas.microsoft.com/office/drawing/2014/main" id="{7B91DE9B-55E1-0FA8-D34B-AD478F4BC7A4}"/>
              </a:ext>
            </a:extLst>
          </p:cNvPr>
          <p:cNvSpPr>
            <a:spLocks noGrp="1"/>
          </p:cNvSpPr>
          <p:nvPr>
            <p:ph idx="1"/>
          </p:nvPr>
        </p:nvSpPr>
        <p:spPr>
          <a:xfrm>
            <a:off x="234696" y="2188571"/>
            <a:ext cx="5638800" cy="3812329"/>
          </a:xfr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457200" indent="-457200">
              <a:buFont typeface="+mj-lt"/>
              <a:buAutoNum type="arabicPeriod"/>
            </a:pPr>
            <a:r>
              <a:rPr lang="lv-LV" sz="2400" dirty="0"/>
              <a:t>Ārkārtas/ masveida situācijas izsludināšana;</a:t>
            </a:r>
          </a:p>
          <a:p>
            <a:pPr marL="457200" indent="-457200">
              <a:buFont typeface="+mj-lt"/>
              <a:buAutoNum type="arabicPeriod"/>
            </a:pPr>
            <a:r>
              <a:rPr lang="lv-LV" sz="2400" dirty="0"/>
              <a:t>Pieņemtie lēmumi par mežsaimnieciskās darbības ierobežojumiem;</a:t>
            </a:r>
          </a:p>
          <a:p>
            <a:pPr marL="457200" indent="-457200">
              <a:buFont typeface="+mj-lt"/>
              <a:buAutoNum type="arabicPeriod"/>
            </a:pPr>
            <a:r>
              <a:rPr lang="lv-LV" sz="2400" dirty="0"/>
              <a:t>Statistika;</a:t>
            </a:r>
          </a:p>
          <a:p>
            <a:pPr marL="457200" indent="-457200">
              <a:buFont typeface="+mj-lt"/>
              <a:buAutoNum type="arabicPeriod"/>
            </a:pPr>
            <a:r>
              <a:rPr lang="lv-LV" sz="2400" dirty="0"/>
              <a:t>Secinājumi, priekšlikumi par ieviesto pasākumu efektivitāti;</a:t>
            </a:r>
          </a:p>
          <a:p>
            <a:pPr marL="457200" indent="-457200">
              <a:buFont typeface="+mj-lt"/>
              <a:buAutoNum type="arabicPeriod"/>
            </a:pPr>
            <a:r>
              <a:rPr lang="lv-LV" sz="2400" dirty="0"/>
              <a:t>Turpmākās rīcības.</a:t>
            </a:r>
          </a:p>
          <a:p>
            <a:pPr marL="457200" indent="-457200">
              <a:buFont typeface="+mj-lt"/>
              <a:buAutoNum type="arabicPeriod"/>
            </a:pPr>
            <a:endParaRPr lang="lv-LV" dirty="0"/>
          </a:p>
        </p:txBody>
      </p:sp>
      <p:sp>
        <p:nvSpPr>
          <p:cNvPr id="4" name="Text Placeholder 3">
            <a:extLst>
              <a:ext uri="{FF2B5EF4-FFF2-40B4-BE49-F238E27FC236}">
                <a16:creationId xmlns:a16="http://schemas.microsoft.com/office/drawing/2014/main" id="{25A51FC5-91BB-CCB7-6D1E-29F7EDAFEB5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F5DC3C8-24EF-3350-499D-7663591B2502}"/>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A3EE1765-CCC0-ABFF-10CB-B13ED584C0CF}"/>
              </a:ext>
            </a:extLst>
          </p:cNvPr>
          <p:cNvSpPr>
            <a:spLocks noGrp="1"/>
          </p:cNvSpPr>
          <p:nvPr>
            <p:ph type="sldNum" sz="quarter" idx="13"/>
          </p:nvPr>
        </p:nvSpPr>
        <p:spPr/>
        <p:txBody>
          <a:bodyPr/>
          <a:lstStyle/>
          <a:p>
            <a:pPr>
              <a:defRPr/>
            </a:pPr>
            <a:fld id="{5F816046-735E-4CF3-88C5-B07CC7EF02F6}" type="slidenum">
              <a:rPr lang="en-US" altLang="en-US" smtClean="0"/>
              <a:pPr>
                <a:defRPr/>
              </a:pPr>
              <a:t>2</a:t>
            </a:fld>
            <a:endParaRPr lang="en-US" altLang="en-US" dirty="0"/>
          </a:p>
        </p:txBody>
      </p:sp>
    </p:spTree>
    <p:extLst>
      <p:ext uri="{BB962C8B-B14F-4D97-AF65-F5344CB8AC3E}">
        <p14:creationId xmlns:p14="http://schemas.microsoft.com/office/powerpoint/2010/main" val="202771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a:extLst>
              <a:ext uri="{FF2B5EF4-FFF2-40B4-BE49-F238E27FC236}">
                <a16:creationId xmlns:a16="http://schemas.microsoft.com/office/drawing/2014/main" id="{EC8ED3E9-AD83-A21A-F762-DF5D8BCA86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2886" y="2022792"/>
            <a:ext cx="8334277" cy="396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a:extLst>
              <a:ext uri="{FF2B5EF4-FFF2-40B4-BE49-F238E27FC236}">
                <a16:creationId xmlns:a16="http://schemas.microsoft.com/office/drawing/2014/main" id="{D5CC9A7A-B22C-15E8-3E5A-B39ACFD1655A}"/>
              </a:ext>
            </a:extLst>
          </p:cNvPr>
          <p:cNvSpPr>
            <a:spLocks noGrp="1"/>
          </p:cNvSpPr>
          <p:nvPr>
            <p:ph type="title"/>
          </p:nvPr>
        </p:nvSpPr>
        <p:spPr>
          <a:xfrm>
            <a:off x="2590800" y="498475"/>
            <a:ext cx="6096000" cy="1036638"/>
          </a:xfrm>
        </p:spPr>
        <p:txBody>
          <a:bodyPr/>
          <a:lstStyle/>
          <a:p>
            <a:r>
              <a:rPr lang="lv-LV" altLang="lv-LV" dirty="0"/>
              <a:t>Egļu astoņzobu mizgrauža bojājumi 2022.gadā</a:t>
            </a:r>
          </a:p>
        </p:txBody>
      </p:sp>
      <p:sp>
        <p:nvSpPr>
          <p:cNvPr id="13315" name="Slide Number Placeholder 5">
            <a:extLst>
              <a:ext uri="{FF2B5EF4-FFF2-40B4-BE49-F238E27FC236}">
                <a16:creationId xmlns:a16="http://schemas.microsoft.com/office/drawing/2014/main" id="{32CDD703-1932-5D98-60CC-3574E617CA5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DE6489-8154-415D-B51B-5D418FB04C29}" type="slidenum">
              <a:rPr lang="en-US" altLang="en-US" smtClean="0"/>
              <a:pPr/>
              <a:t>3</a:t>
            </a:fld>
            <a:endParaRPr lang="en-US" altLang="en-US"/>
          </a:p>
        </p:txBody>
      </p:sp>
      <p:pic>
        <p:nvPicPr>
          <p:cNvPr id="13316" name="Picture 6">
            <a:extLst>
              <a:ext uri="{FF2B5EF4-FFF2-40B4-BE49-F238E27FC236}">
                <a16:creationId xmlns:a16="http://schemas.microsoft.com/office/drawing/2014/main" id="{F0DA8E7B-A11D-371D-275C-D5EB1CB721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850" y="2331959"/>
            <a:ext cx="40671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a:extLst>
              <a:ext uri="{FF2B5EF4-FFF2-40B4-BE49-F238E27FC236}">
                <a16:creationId xmlns:a16="http://schemas.microsoft.com/office/drawing/2014/main" id="{7B4650EB-0EE3-E69A-B090-BB187A499E40}"/>
              </a:ext>
            </a:extLst>
          </p:cNvPr>
          <p:cNvSpPr txBox="1">
            <a:spLocks noChangeArrowheads="1"/>
          </p:cNvSpPr>
          <p:nvPr/>
        </p:nvSpPr>
        <p:spPr bwMode="auto">
          <a:xfrm>
            <a:off x="356850" y="1722438"/>
            <a:ext cx="4215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lv-LV" altLang="lv-LV" sz="1600" dirty="0">
                <a:solidFill>
                  <a:srgbClr val="000000"/>
                </a:solidFill>
                <a:latin typeface="Verdana" panose="020B0604030504040204" pitchFamily="34" charset="0"/>
              </a:rPr>
              <a:t>LVMI </a:t>
            </a:r>
            <a:r>
              <a:rPr lang="lv-LV" altLang="lv-LV" sz="1600" dirty="0">
                <a:latin typeface="Verdana" panose="020B0604030504040204" pitchFamily="34" charset="0"/>
              </a:rPr>
              <a:t>"</a:t>
            </a:r>
            <a:r>
              <a:rPr lang="lv-LV" altLang="lv-LV" sz="1600" dirty="0">
                <a:solidFill>
                  <a:srgbClr val="000000"/>
                </a:solidFill>
                <a:latin typeface="Verdana" panose="020B0604030504040204" pitchFamily="34" charset="0"/>
              </a:rPr>
              <a:t>Silava</a:t>
            </a:r>
            <a:r>
              <a:rPr lang="lv-LV" altLang="lv-LV" sz="1600" dirty="0">
                <a:latin typeface="Verdana" panose="020B0604030504040204" pitchFamily="34" charset="0"/>
              </a:rPr>
              <a:t>"</a:t>
            </a:r>
            <a:r>
              <a:rPr lang="lv-LV" altLang="lv-LV" sz="1600" dirty="0">
                <a:solidFill>
                  <a:srgbClr val="000000"/>
                </a:solidFill>
                <a:latin typeface="Verdana" panose="020B0604030504040204" pitchFamily="34" charset="0"/>
              </a:rPr>
              <a:t> mežsaimniecības biotisko riska faktoru monitoringa rezultāti:</a:t>
            </a:r>
            <a:endParaRPr lang="lv-LV" altLang="lv-LV" sz="1600" dirty="0">
              <a:latin typeface="Verdana" panose="020B0604030504040204" pitchFamily="34" charset="0"/>
            </a:endParaRPr>
          </a:p>
        </p:txBody>
      </p:sp>
      <p:pic>
        <p:nvPicPr>
          <p:cNvPr id="13318" name="Picture 7">
            <a:extLst>
              <a:ext uri="{FF2B5EF4-FFF2-40B4-BE49-F238E27FC236}">
                <a16:creationId xmlns:a16="http://schemas.microsoft.com/office/drawing/2014/main" id="{B4431637-EB0A-41E3-A0CE-26CDB5B19F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7863" y="4744122"/>
            <a:ext cx="2840960" cy="188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87E975-BCF9-B9CE-7F1D-83C038BF5C7D}"/>
              </a:ext>
            </a:extLst>
          </p:cNvPr>
          <p:cNvSpPr txBox="1"/>
          <p:nvPr/>
        </p:nvSpPr>
        <p:spPr>
          <a:xfrm>
            <a:off x="4720024" y="1722438"/>
            <a:ext cx="4158435" cy="584775"/>
          </a:xfrm>
          <a:prstGeom prst="rect">
            <a:avLst/>
          </a:prstGeom>
          <a:noFill/>
        </p:spPr>
        <p:txBody>
          <a:bodyPr wrap="square">
            <a:spAutoFit/>
          </a:bodyPr>
          <a:lstStyle/>
          <a:p>
            <a:pPr algn="just"/>
            <a:r>
              <a:rPr lang="lv-LV" sz="1600" dirty="0">
                <a:latin typeface="Verdana" panose="020B0604030504040204" pitchFamily="34" charset="0"/>
                <a:ea typeface="Verdana" panose="020B0604030504040204" pitchFamily="34" charset="0"/>
              </a:rPr>
              <a:t>Valsts meža dienesta informāciju par izsniegtajiem sanitārajiem atzinumiem</a:t>
            </a:r>
          </a:p>
        </p:txBody>
      </p:sp>
      <p:pic>
        <p:nvPicPr>
          <p:cNvPr id="5" name="Picture 4">
            <a:extLst>
              <a:ext uri="{FF2B5EF4-FFF2-40B4-BE49-F238E27FC236}">
                <a16:creationId xmlns:a16="http://schemas.microsoft.com/office/drawing/2014/main" id="{FF7947FA-193F-7A75-63B8-99E9011074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9823" y="4778281"/>
            <a:ext cx="2589926" cy="1320678"/>
          </a:xfrm>
          <a:prstGeom prst="rect">
            <a:avLst/>
          </a:prstGeom>
        </p:spPr>
      </p:pic>
      <p:sp>
        <p:nvSpPr>
          <p:cNvPr id="7" name="TextBox 6">
            <a:extLst>
              <a:ext uri="{FF2B5EF4-FFF2-40B4-BE49-F238E27FC236}">
                <a16:creationId xmlns:a16="http://schemas.microsoft.com/office/drawing/2014/main" id="{55575692-C3E4-7ADC-5FE8-DAC2D4B1A4B9}"/>
              </a:ext>
            </a:extLst>
          </p:cNvPr>
          <p:cNvSpPr txBox="1"/>
          <p:nvPr/>
        </p:nvSpPr>
        <p:spPr>
          <a:xfrm>
            <a:off x="4778802" y="6018150"/>
            <a:ext cx="4108361" cy="646331"/>
          </a:xfrm>
          <a:prstGeom prst="rect">
            <a:avLst/>
          </a:prstGeom>
          <a:noFill/>
        </p:spPr>
        <p:txBody>
          <a:bodyPr wrap="square">
            <a:spAutoFit/>
          </a:bodyPr>
          <a:lstStyle/>
          <a:p>
            <a:pPr algn="just"/>
            <a:r>
              <a:rPr lang="lv-LV" sz="1200" dirty="0">
                <a:latin typeface="Verdaa"/>
              </a:rPr>
              <a:t>Mežaudžu platības, kuras atļauts nocirst sanitārajā cirtē pēc VMD sanitārā atzinuma, pa bojājumu cēloņiem pēdējo 15 gadu laikā (ha)</a:t>
            </a:r>
          </a:p>
        </p:txBody>
      </p:sp>
      <p:pic>
        <p:nvPicPr>
          <p:cNvPr id="8" name="Picture 7">
            <a:extLst>
              <a:ext uri="{FF2B5EF4-FFF2-40B4-BE49-F238E27FC236}">
                <a16:creationId xmlns:a16="http://schemas.microsoft.com/office/drawing/2014/main" id="{C604745E-5590-70AC-11C8-A3CD67A940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9823" y="2328905"/>
            <a:ext cx="4022741" cy="2401725"/>
          </a:xfrm>
          <a:prstGeom prst="rect">
            <a:avLst/>
          </a:prstGeom>
        </p:spPr>
      </p:pic>
      <p:sp>
        <p:nvSpPr>
          <p:cNvPr id="10" name="TextBox 1">
            <a:extLst>
              <a:ext uri="{FF2B5EF4-FFF2-40B4-BE49-F238E27FC236}">
                <a16:creationId xmlns:a16="http://schemas.microsoft.com/office/drawing/2014/main" id="{32823A9B-2106-EBF4-C054-8AE2604363C6}"/>
              </a:ext>
            </a:extLst>
          </p:cNvPr>
          <p:cNvSpPr txBox="1">
            <a:spLocks noChangeArrowheads="1"/>
          </p:cNvSpPr>
          <p:nvPr/>
        </p:nvSpPr>
        <p:spPr bwMode="auto">
          <a:xfrm>
            <a:off x="4567355" y="4332145"/>
            <a:ext cx="32984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a:r>
              <a:rPr lang="lv-LV" altLang="lv-LV" sz="1200" dirty="0">
                <a:latin typeface="Verdana" panose="020B0604030504040204" pitchFamily="34" charset="0"/>
              </a:rPr>
              <a:t>Sanitārās cirtes 5x5 km</a:t>
            </a:r>
          </a:p>
          <a:p>
            <a:pPr algn="ctr"/>
            <a:r>
              <a:rPr lang="lv-LV" altLang="lv-LV" sz="1200" dirty="0">
                <a:latin typeface="Verdana" panose="020B0604030504040204" pitchFamily="34" charset="0"/>
              </a:rPr>
              <a:t> </a:t>
            </a:r>
            <a:r>
              <a:rPr lang="lv-LV" altLang="lv-LV" sz="1200" dirty="0">
                <a:solidFill>
                  <a:srgbClr val="000000"/>
                </a:solidFill>
                <a:latin typeface="Verdana" panose="020B0604030504040204" pitchFamily="34" charset="0"/>
              </a:rPr>
              <a:t>no 2020.gada līdz 2022.gadam. </a:t>
            </a:r>
            <a:endParaRPr lang="lv-LV" altLang="lv-LV" sz="1200" dirty="0">
              <a:latin typeface="Verdana" panose="020B0604030504040204" pitchFamily="34" charset="0"/>
            </a:endParaRPr>
          </a:p>
        </p:txBody>
      </p:sp>
      <p:pic>
        <p:nvPicPr>
          <p:cNvPr id="11" name="Picture 10">
            <a:extLst>
              <a:ext uri="{FF2B5EF4-FFF2-40B4-BE49-F238E27FC236}">
                <a16:creationId xmlns:a16="http://schemas.microsoft.com/office/drawing/2014/main" id="{4BA130DB-7D2F-EEF5-6A45-EC1EB7F04C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9727" y="2525855"/>
            <a:ext cx="512108" cy="749873"/>
          </a:xfrm>
          <a:prstGeom prst="rect">
            <a:avLst/>
          </a:prstGeom>
        </p:spPr>
      </p:pic>
      <p:sp>
        <p:nvSpPr>
          <p:cNvPr id="12" name="TextBox 11">
            <a:extLst>
              <a:ext uri="{FF2B5EF4-FFF2-40B4-BE49-F238E27FC236}">
                <a16:creationId xmlns:a16="http://schemas.microsoft.com/office/drawing/2014/main" id="{9A6B0AF5-EE9A-A6A5-B693-27ABA1621496}"/>
              </a:ext>
            </a:extLst>
          </p:cNvPr>
          <p:cNvSpPr txBox="1"/>
          <p:nvPr/>
        </p:nvSpPr>
        <p:spPr>
          <a:xfrm>
            <a:off x="6421564" y="6471228"/>
            <a:ext cx="226523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rPr>
              <a:t>Avots: Meža valsts reģistrs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animEffect transition="in" filter="fade">
                                      <p:cBhvr>
                                        <p:cTn id="9" dur="500"/>
                                        <p:tgtEl>
                                          <p:spTgt spid="13317"/>
                                        </p:tgtEl>
                                      </p:cBhvr>
                                    </p:animEffect>
                                  </p:childTnLst>
                                </p:cTn>
                              </p:par>
                              <p:par>
                                <p:cTn id="10" presetID="53" presetClass="entr" presetSubtype="16"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p:cTn id="12" dur="500" fill="hold"/>
                                        <p:tgtEl>
                                          <p:spTgt spid="13316"/>
                                        </p:tgtEl>
                                        <p:attrNameLst>
                                          <p:attrName>ppt_w</p:attrName>
                                        </p:attrNameLst>
                                      </p:cBhvr>
                                      <p:tavLst>
                                        <p:tav tm="0">
                                          <p:val>
                                            <p:fltVal val="0"/>
                                          </p:val>
                                        </p:tav>
                                        <p:tav tm="100000">
                                          <p:val>
                                            <p:strVal val="#ppt_w"/>
                                          </p:val>
                                        </p:tav>
                                      </p:tavLst>
                                    </p:anim>
                                    <p:anim calcmode="lin" valueType="num">
                                      <p:cBhvr>
                                        <p:cTn id="13" dur="500" fill="hold"/>
                                        <p:tgtEl>
                                          <p:spTgt spid="13316"/>
                                        </p:tgtEl>
                                        <p:attrNameLst>
                                          <p:attrName>ppt_h</p:attrName>
                                        </p:attrNameLst>
                                      </p:cBhvr>
                                      <p:tavLst>
                                        <p:tav tm="0">
                                          <p:val>
                                            <p:fltVal val="0"/>
                                          </p:val>
                                        </p:tav>
                                        <p:tav tm="100000">
                                          <p:val>
                                            <p:strVal val="#ppt_h"/>
                                          </p:val>
                                        </p:tav>
                                      </p:tavLst>
                                    </p:anim>
                                    <p:animEffect transition="in" filter="fade">
                                      <p:cBhvr>
                                        <p:cTn id="14" dur="500"/>
                                        <p:tgtEl>
                                          <p:spTgt spid="13316"/>
                                        </p:tgtEl>
                                      </p:cBhvr>
                                    </p:animEffect>
                                  </p:childTnLst>
                                </p:cTn>
                              </p:par>
                              <p:par>
                                <p:cTn id="15" presetID="53" presetClass="entr" presetSubtype="16" fill="hold" nodeType="with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p:cTn id="17" dur="500" fill="hold"/>
                                        <p:tgtEl>
                                          <p:spTgt spid="13318"/>
                                        </p:tgtEl>
                                        <p:attrNameLst>
                                          <p:attrName>ppt_w</p:attrName>
                                        </p:attrNameLst>
                                      </p:cBhvr>
                                      <p:tavLst>
                                        <p:tav tm="0">
                                          <p:val>
                                            <p:fltVal val="0"/>
                                          </p:val>
                                        </p:tav>
                                        <p:tav tm="100000">
                                          <p:val>
                                            <p:strVal val="#ppt_w"/>
                                          </p:val>
                                        </p:tav>
                                      </p:tavLst>
                                    </p:anim>
                                    <p:anim calcmode="lin" valueType="num">
                                      <p:cBhvr>
                                        <p:cTn id="18" dur="500" fill="hold"/>
                                        <p:tgtEl>
                                          <p:spTgt spid="13318"/>
                                        </p:tgtEl>
                                        <p:attrNameLst>
                                          <p:attrName>ppt_h</p:attrName>
                                        </p:attrNameLst>
                                      </p:cBhvr>
                                      <p:tavLst>
                                        <p:tav tm="0">
                                          <p:val>
                                            <p:fltVal val="0"/>
                                          </p:val>
                                        </p:tav>
                                        <p:tav tm="100000">
                                          <p:val>
                                            <p:strVal val="#ppt_h"/>
                                          </p:val>
                                        </p:tav>
                                      </p:tavLst>
                                    </p:anim>
                                    <p:animEffect transition="in" filter="fade">
                                      <p:cBhvr>
                                        <p:cTn id="19" dur="500"/>
                                        <p:tgtEl>
                                          <p:spTgt spid="133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xit" presetSubtype="32" fill="hold" nodeType="withEffect">
                                  <p:stCondLst>
                                    <p:cond delay="0"/>
                                  </p:stCondLst>
                                  <p:childTnLst>
                                    <p:anim calcmode="lin" valueType="num">
                                      <p:cBhvr>
                                        <p:cTn id="51" dur="500"/>
                                        <p:tgtEl>
                                          <p:spTgt spid="13319"/>
                                        </p:tgtEl>
                                        <p:attrNameLst>
                                          <p:attrName>ppt_w</p:attrName>
                                        </p:attrNameLst>
                                      </p:cBhvr>
                                      <p:tavLst>
                                        <p:tav tm="0">
                                          <p:val>
                                            <p:strVal val="ppt_w"/>
                                          </p:val>
                                        </p:tav>
                                        <p:tav tm="100000">
                                          <p:val>
                                            <p:fltVal val="0"/>
                                          </p:val>
                                        </p:tav>
                                      </p:tavLst>
                                    </p:anim>
                                    <p:anim calcmode="lin" valueType="num">
                                      <p:cBhvr>
                                        <p:cTn id="52" dur="500"/>
                                        <p:tgtEl>
                                          <p:spTgt spid="13319"/>
                                        </p:tgtEl>
                                        <p:attrNameLst>
                                          <p:attrName>ppt_h</p:attrName>
                                        </p:attrNameLst>
                                      </p:cBhvr>
                                      <p:tavLst>
                                        <p:tav tm="0">
                                          <p:val>
                                            <p:strVal val="ppt_h"/>
                                          </p:val>
                                        </p:tav>
                                        <p:tav tm="100000">
                                          <p:val>
                                            <p:fltVal val="0"/>
                                          </p:val>
                                        </p:tav>
                                      </p:tavLst>
                                    </p:anim>
                                    <p:animEffect transition="out" filter="fade">
                                      <p:cBhvr>
                                        <p:cTn id="53" dur="500"/>
                                        <p:tgtEl>
                                          <p:spTgt spid="13319"/>
                                        </p:tgtEl>
                                      </p:cBhvr>
                                    </p:animEffect>
                                    <p:set>
                                      <p:cBhvr>
                                        <p:cTn id="54" dur="1" fill="hold">
                                          <p:stCondLst>
                                            <p:cond delay="499"/>
                                          </p:stCondLst>
                                        </p:cTn>
                                        <p:tgtEl>
                                          <p:spTgt spid="133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30EE1B-C612-9D6D-64CB-0B2948C3CE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80678"/>
            <a:ext cx="9144000" cy="5277322"/>
          </a:xfrm>
          <a:prstGeom prst="rect">
            <a:avLst/>
          </a:prstGeom>
        </p:spPr>
      </p:pic>
      <p:sp>
        <p:nvSpPr>
          <p:cNvPr id="2" name="Title 1">
            <a:extLst>
              <a:ext uri="{FF2B5EF4-FFF2-40B4-BE49-F238E27FC236}">
                <a16:creationId xmlns:a16="http://schemas.microsoft.com/office/drawing/2014/main" id="{6A5CE952-22FA-AD10-200B-49B41A90E3C6}"/>
              </a:ext>
            </a:extLst>
          </p:cNvPr>
          <p:cNvSpPr>
            <a:spLocks noGrp="1"/>
          </p:cNvSpPr>
          <p:nvPr>
            <p:ph type="title"/>
          </p:nvPr>
        </p:nvSpPr>
        <p:spPr/>
        <p:txBody>
          <a:bodyPr/>
          <a:lstStyle/>
          <a:p>
            <a:r>
              <a:rPr lang="lv-LV" altLang="en-US" dirty="0"/>
              <a:t>Mērķis</a:t>
            </a:r>
            <a:endParaRPr lang="lv-LV" dirty="0"/>
          </a:p>
        </p:txBody>
      </p:sp>
      <p:pic>
        <p:nvPicPr>
          <p:cNvPr id="11" name="Content Placeholder 10">
            <a:extLst>
              <a:ext uri="{FF2B5EF4-FFF2-40B4-BE49-F238E27FC236}">
                <a16:creationId xmlns:a16="http://schemas.microsoft.com/office/drawing/2014/main" id="{FF60C44D-6C3F-C6D7-1E14-947789A44C26}"/>
              </a:ext>
            </a:extLst>
          </p:cNvPr>
          <p:cNvPicPr>
            <a:picLocks noGrp="1" noChangeAspect="1"/>
          </p:cNvPicPr>
          <p:nvPr>
            <p:ph idx="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2993" y="4219339"/>
            <a:ext cx="715392" cy="715392"/>
          </a:xfrm>
        </p:spPr>
      </p:pic>
      <p:sp>
        <p:nvSpPr>
          <p:cNvPr id="4" name="Text Placeholder 3">
            <a:extLst>
              <a:ext uri="{FF2B5EF4-FFF2-40B4-BE49-F238E27FC236}">
                <a16:creationId xmlns:a16="http://schemas.microsoft.com/office/drawing/2014/main" id="{DDB24665-A7CC-EF43-5940-9A622CD2485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D099551E-E3D1-E18A-C300-4B03611D8210}"/>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2E1D3518-1C87-CCB0-B318-32F68E7A1620}"/>
              </a:ext>
            </a:extLst>
          </p:cNvPr>
          <p:cNvSpPr>
            <a:spLocks noGrp="1"/>
          </p:cNvSpPr>
          <p:nvPr>
            <p:ph type="sldNum" sz="quarter" idx="13"/>
          </p:nvPr>
        </p:nvSpPr>
        <p:spPr/>
        <p:txBody>
          <a:bodyPr/>
          <a:lstStyle/>
          <a:p>
            <a:pPr>
              <a:defRPr/>
            </a:pPr>
            <a:fld id="{5F816046-735E-4CF3-88C5-B07CC7EF02F6}" type="slidenum">
              <a:rPr lang="en-US" altLang="en-US" smtClean="0"/>
              <a:pPr>
                <a:defRPr/>
              </a:pPr>
              <a:t>4</a:t>
            </a:fld>
            <a:endParaRPr lang="en-US" altLang="en-US" dirty="0"/>
          </a:p>
        </p:txBody>
      </p:sp>
      <p:sp>
        <p:nvSpPr>
          <p:cNvPr id="13" name="TextBox 12">
            <a:extLst>
              <a:ext uri="{FF2B5EF4-FFF2-40B4-BE49-F238E27FC236}">
                <a16:creationId xmlns:a16="http://schemas.microsoft.com/office/drawing/2014/main" id="{99222452-7322-B19D-5FE1-C618AB61DD58}"/>
              </a:ext>
            </a:extLst>
          </p:cNvPr>
          <p:cNvSpPr txBox="1"/>
          <p:nvPr/>
        </p:nvSpPr>
        <p:spPr>
          <a:xfrm>
            <a:off x="1005851" y="4219339"/>
            <a:ext cx="4572000" cy="8771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v-LV" dirty="0"/>
              <a:t>Novērst katastrofas draudus, kas saistīti ar augiem kaitīga organisma – egļu astoņzobu mizgrauža savairošanos. </a:t>
            </a:r>
          </a:p>
        </p:txBody>
      </p:sp>
      <p:pic>
        <p:nvPicPr>
          <p:cNvPr id="14" name="Content Placeholder 10">
            <a:extLst>
              <a:ext uri="{FF2B5EF4-FFF2-40B4-BE49-F238E27FC236}">
                <a16:creationId xmlns:a16="http://schemas.microsoft.com/office/drawing/2014/main" id="{882FCCBA-6C29-CBBA-B0F4-7D96A6B1FE3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bwMode="auto">
          <a:xfrm>
            <a:off x="42993" y="5366099"/>
            <a:ext cx="715392" cy="71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9C75121-DC79-0537-D66A-B12B2B5C82EE}"/>
              </a:ext>
            </a:extLst>
          </p:cNvPr>
          <p:cNvSpPr txBox="1"/>
          <p:nvPr/>
        </p:nvSpPr>
        <p:spPr>
          <a:xfrm>
            <a:off x="1005851" y="5284401"/>
            <a:ext cx="4572000" cy="10341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lv-LV" altLang="en-US" sz="1700" dirty="0"/>
              <a:t>Aizsargāt vērtīgās egļu mežaudzes, nosakot saimnieciskās darbības ierobežojumus un aizsardzības pasākumus mizgrauža aktivitātes samazināšanai.</a:t>
            </a:r>
          </a:p>
        </p:txBody>
      </p:sp>
      <p:pic>
        <p:nvPicPr>
          <p:cNvPr id="16" name="Picture 15">
            <a:extLst>
              <a:ext uri="{FF2B5EF4-FFF2-40B4-BE49-F238E27FC236}">
                <a16:creationId xmlns:a16="http://schemas.microsoft.com/office/drawing/2014/main" id="{50DFCF3E-35DB-5613-8D77-C7E891D07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6964" y="1644315"/>
            <a:ext cx="1775532" cy="1939990"/>
          </a:xfrm>
          <a:prstGeom prst="rect">
            <a:avLst/>
          </a:prstGeom>
        </p:spPr>
      </p:pic>
      <p:pic>
        <p:nvPicPr>
          <p:cNvPr id="17" name="Picture 16">
            <a:extLst>
              <a:ext uri="{FF2B5EF4-FFF2-40B4-BE49-F238E27FC236}">
                <a16:creationId xmlns:a16="http://schemas.microsoft.com/office/drawing/2014/main" id="{A1BE2FF3-7479-BCE5-0A09-56631437FB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36134" y="5054258"/>
            <a:ext cx="1726361" cy="1306693"/>
          </a:xfrm>
          <a:prstGeom prst="rect">
            <a:avLst/>
          </a:prstGeom>
        </p:spPr>
      </p:pic>
      <p:pic>
        <p:nvPicPr>
          <p:cNvPr id="18" name="Picture 17">
            <a:extLst>
              <a:ext uri="{FF2B5EF4-FFF2-40B4-BE49-F238E27FC236}">
                <a16:creationId xmlns:a16="http://schemas.microsoft.com/office/drawing/2014/main" id="{1F19AD41-B756-51B9-997A-6446B65BC5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39315" y="3729391"/>
            <a:ext cx="1723180" cy="1306692"/>
          </a:xfrm>
          <a:prstGeom prst="rect">
            <a:avLst/>
          </a:prstGeom>
        </p:spPr>
      </p:pic>
    </p:spTree>
    <p:extLst>
      <p:ext uri="{BB962C8B-B14F-4D97-AF65-F5344CB8AC3E}">
        <p14:creationId xmlns:p14="http://schemas.microsoft.com/office/powerpoint/2010/main" val="14518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45B2-C664-B833-78E9-A7DC6C8F9FB9}"/>
              </a:ext>
            </a:extLst>
          </p:cNvPr>
          <p:cNvSpPr>
            <a:spLocks noGrp="1"/>
          </p:cNvSpPr>
          <p:nvPr>
            <p:ph type="title"/>
          </p:nvPr>
        </p:nvSpPr>
        <p:spPr/>
        <p:txBody>
          <a:bodyPr/>
          <a:lstStyle/>
          <a:p>
            <a:r>
              <a:rPr lang="lv-LV" dirty="0"/>
              <a:t>Ieviestie pasākumi izplatības mazināšanai</a:t>
            </a:r>
          </a:p>
        </p:txBody>
      </p:sp>
      <p:graphicFrame>
        <p:nvGraphicFramePr>
          <p:cNvPr id="7" name="Content Placeholder 6">
            <a:extLst>
              <a:ext uri="{FF2B5EF4-FFF2-40B4-BE49-F238E27FC236}">
                <a16:creationId xmlns:a16="http://schemas.microsoft.com/office/drawing/2014/main" id="{9CA053FD-2477-3BAA-5E98-26DB797DCC9C}"/>
              </a:ext>
            </a:extLst>
          </p:cNvPr>
          <p:cNvGraphicFramePr>
            <a:graphicFrameLocks noGrp="1"/>
          </p:cNvGraphicFramePr>
          <p:nvPr>
            <p:ph idx="1"/>
            <p:extLst>
              <p:ext uri="{D42A27DB-BD31-4B8C-83A1-F6EECF244321}">
                <p14:modId xmlns:p14="http://schemas.microsoft.com/office/powerpoint/2010/main" val="3957872313"/>
              </p:ext>
            </p:extLst>
          </p:nvPr>
        </p:nvGraphicFramePr>
        <p:xfrm>
          <a:off x="298881" y="4911129"/>
          <a:ext cx="8540319" cy="14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1BA556B-3C9D-5348-3B77-1CA6E9D0EC7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2B6368B-AC76-706C-7D8B-FB6C7FEA6F5D}"/>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3CA6DB6A-ED86-65FC-FA0A-1D33ED5246B2}"/>
              </a:ext>
            </a:extLst>
          </p:cNvPr>
          <p:cNvSpPr>
            <a:spLocks noGrp="1"/>
          </p:cNvSpPr>
          <p:nvPr>
            <p:ph type="sldNum" sz="quarter" idx="13"/>
          </p:nvPr>
        </p:nvSpPr>
        <p:spPr/>
        <p:txBody>
          <a:bodyPr/>
          <a:lstStyle/>
          <a:p>
            <a:pPr>
              <a:defRPr/>
            </a:pPr>
            <a:fld id="{5F816046-735E-4CF3-88C5-B07CC7EF02F6}" type="slidenum">
              <a:rPr lang="en-US" altLang="en-US" smtClean="0"/>
              <a:pPr>
                <a:defRPr/>
              </a:pPr>
              <a:t>5</a:t>
            </a:fld>
            <a:endParaRPr lang="en-US" altLang="en-US" dirty="0"/>
          </a:p>
        </p:txBody>
      </p:sp>
      <p:sp>
        <p:nvSpPr>
          <p:cNvPr id="10" name="Left Brace 9">
            <a:extLst>
              <a:ext uri="{FF2B5EF4-FFF2-40B4-BE49-F238E27FC236}">
                <a16:creationId xmlns:a16="http://schemas.microsoft.com/office/drawing/2014/main" id="{CFD9BEAB-6AC5-EAF5-F0E8-D8A95687133D}"/>
              </a:ext>
            </a:extLst>
          </p:cNvPr>
          <p:cNvSpPr/>
          <p:nvPr/>
        </p:nvSpPr>
        <p:spPr>
          <a:xfrm rot="5400000">
            <a:off x="3523248" y="3681383"/>
            <a:ext cx="2141856" cy="1297837"/>
          </a:xfrm>
          <a:prstGeom prst="leftBrace">
            <a:avLst>
              <a:gd name="adj1" fmla="val 8333"/>
              <a:gd name="adj2" fmla="val 4943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a:p>
        </p:txBody>
      </p:sp>
      <p:sp>
        <p:nvSpPr>
          <p:cNvPr id="17" name="TextBox 16">
            <a:extLst>
              <a:ext uri="{FF2B5EF4-FFF2-40B4-BE49-F238E27FC236}">
                <a16:creationId xmlns:a16="http://schemas.microsoft.com/office/drawing/2014/main" id="{1207E589-C5FE-9923-1108-DB812C43E809}"/>
              </a:ext>
            </a:extLst>
          </p:cNvPr>
          <p:cNvSpPr txBox="1"/>
          <p:nvPr/>
        </p:nvSpPr>
        <p:spPr>
          <a:xfrm>
            <a:off x="2351106" y="1507317"/>
            <a:ext cx="1594152" cy="877163"/>
          </a:xfrm>
          <a:prstGeom prst="rect">
            <a:avLst/>
          </a:prstGeom>
          <a:noFill/>
        </p:spPr>
        <p:txBody>
          <a:bodyPr wrap="square" rtlCol="0">
            <a:spAutoFit/>
          </a:bodyPr>
          <a:lstStyle/>
          <a:p>
            <a:pPr algn="ctr"/>
            <a:r>
              <a:rPr lang="lv-LV" dirty="0"/>
              <a:t>28.marta MK Rīkojums Nr.180.</a:t>
            </a:r>
          </a:p>
        </p:txBody>
      </p:sp>
      <p:sp>
        <p:nvSpPr>
          <p:cNvPr id="3" name="Left Brace 2">
            <a:extLst>
              <a:ext uri="{FF2B5EF4-FFF2-40B4-BE49-F238E27FC236}">
                <a16:creationId xmlns:a16="http://schemas.microsoft.com/office/drawing/2014/main" id="{0D1CB66B-F531-C155-2F24-57D90A34A3DE}"/>
              </a:ext>
            </a:extLst>
          </p:cNvPr>
          <p:cNvSpPr/>
          <p:nvPr/>
        </p:nvSpPr>
        <p:spPr>
          <a:xfrm rot="5400000">
            <a:off x="1727230" y="3189523"/>
            <a:ext cx="2841903" cy="1594152"/>
          </a:xfrm>
          <a:prstGeom prst="leftBrace">
            <a:avLst>
              <a:gd name="adj1" fmla="val 8333"/>
              <a:gd name="adj2" fmla="val 56273"/>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a:p>
        </p:txBody>
      </p:sp>
      <p:sp>
        <p:nvSpPr>
          <p:cNvPr id="8" name="Left Brace 7">
            <a:extLst>
              <a:ext uri="{FF2B5EF4-FFF2-40B4-BE49-F238E27FC236}">
                <a16:creationId xmlns:a16="http://schemas.microsoft.com/office/drawing/2014/main" id="{D83161B9-B988-1ABD-B6A1-5462C22AD9D7}"/>
              </a:ext>
            </a:extLst>
          </p:cNvPr>
          <p:cNvSpPr/>
          <p:nvPr/>
        </p:nvSpPr>
        <p:spPr>
          <a:xfrm rot="5400000">
            <a:off x="5102762" y="3978048"/>
            <a:ext cx="1563515" cy="128284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a:p>
        </p:txBody>
      </p:sp>
      <p:sp>
        <p:nvSpPr>
          <p:cNvPr id="11" name="TextBox 10">
            <a:extLst>
              <a:ext uri="{FF2B5EF4-FFF2-40B4-BE49-F238E27FC236}">
                <a16:creationId xmlns:a16="http://schemas.microsoft.com/office/drawing/2014/main" id="{F826470B-FC89-D087-AE68-9ABE1C733B6B}"/>
              </a:ext>
            </a:extLst>
          </p:cNvPr>
          <p:cNvSpPr txBox="1"/>
          <p:nvPr/>
        </p:nvSpPr>
        <p:spPr>
          <a:xfrm>
            <a:off x="5228108" y="2979832"/>
            <a:ext cx="1594152" cy="877163"/>
          </a:xfrm>
          <a:prstGeom prst="rect">
            <a:avLst/>
          </a:prstGeom>
          <a:noFill/>
        </p:spPr>
        <p:txBody>
          <a:bodyPr wrap="square" rtlCol="0">
            <a:spAutoFit/>
          </a:bodyPr>
          <a:lstStyle/>
          <a:p>
            <a:pPr algn="ctr"/>
            <a:r>
              <a:rPr lang="lv-LV" dirty="0"/>
              <a:t>24.Augusta VMD Rīkojums Nr. 149 </a:t>
            </a:r>
          </a:p>
        </p:txBody>
      </p:sp>
      <p:sp>
        <p:nvSpPr>
          <p:cNvPr id="12" name="TextBox 11">
            <a:extLst>
              <a:ext uri="{FF2B5EF4-FFF2-40B4-BE49-F238E27FC236}">
                <a16:creationId xmlns:a16="http://schemas.microsoft.com/office/drawing/2014/main" id="{9CD8E35B-C80E-7146-2E9B-A209D1F9822D}"/>
              </a:ext>
            </a:extLst>
          </p:cNvPr>
          <p:cNvSpPr txBox="1"/>
          <p:nvPr/>
        </p:nvSpPr>
        <p:spPr>
          <a:xfrm>
            <a:off x="3896906" y="2154787"/>
            <a:ext cx="1594152" cy="615553"/>
          </a:xfrm>
          <a:prstGeom prst="rect">
            <a:avLst/>
          </a:prstGeom>
          <a:noFill/>
        </p:spPr>
        <p:txBody>
          <a:bodyPr wrap="square" rtlCol="0">
            <a:spAutoFit/>
          </a:bodyPr>
          <a:lstStyle/>
          <a:p>
            <a:pPr algn="ctr"/>
            <a:r>
              <a:rPr lang="lv-LV" dirty="0"/>
              <a:t>30.jūnija VMD Rīkojums 116</a:t>
            </a:r>
          </a:p>
        </p:txBody>
      </p:sp>
      <p:sp>
        <p:nvSpPr>
          <p:cNvPr id="9" name="TextBox 8">
            <a:extLst>
              <a:ext uri="{FF2B5EF4-FFF2-40B4-BE49-F238E27FC236}">
                <a16:creationId xmlns:a16="http://schemas.microsoft.com/office/drawing/2014/main" id="{4555A992-4DB1-7012-A594-9C0B283B14EC}"/>
              </a:ext>
            </a:extLst>
          </p:cNvPr>
          <p:cNvSpPr txBox="1">
            <a:spLocks noChangeArrowheads="1"/>
          </p:cNvSpPr>
          <p:nvPr/>
        </p:nvSpPr>
        <p:spPr bwMode="auto">
          <a:xfrm>
            <a:off x="124288" y="2099786"/>
            <a:ext cx="278083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anose="05000000000000000000" pitchFamily="2" charset="2"/>
              <a:buChar char="q"/>
            </a:pPr>
            <a:r>
              <a:rPr lang="lv-LV" altLang="lv-LV" sz="1400" dirty="0">
                <a:solidFill>
                  <a:srgbClr val="000000"/>
                </a:solidFill>
                <a:latin typeface="+mj-lt"/>
              </a:rPr>
              <a:t>Ārkārtas situācija 32 novadi;</a:t>
            </a:r>
          </a:p>
          <a:p>
            <a:pPr marL="285750" indent="-285750">
              <a:buFont typeface="Wingdings" panose="05000000000000000000" pitchFamily="2" charset="2"/>
              <a:buChar char="q"/>
            </a:pPr>
            <a:r>
              <a:rPr lang="lv-LV" altLang="lv-LV" sz="1400" dirty="0">
                <a:solidFill>
                  <a:srgbClr val="000000"/>
                </a:solidFill>
                <a:latin typeface="+mj-lt"/>
              </a:rPr>
              <a:t>MVR A,B,C zonas;</a:t>
            </a:r>
          </a:p>
          <a:p>
            <a:pPr marL="285750" indent="-285750">
              <a:buFont typeface="Wingdings" panose="05000000000000000000" pitchFamily="2" charset="2"/>
              <a:buChar char="q"/>
            </a:pPr>
            <a:r>
              <a:rPr lang="lv-LV" altLang="lv-LV" sz="1400" dirty="0">
                <a:solidFill>
                  <a:srgbClr val="000000"/>
                </a:solidFill>
                <a:latin typeface="+mj-lt"/>
              </a:rPr>
              <a:t>CA apturēšana;</a:t>
            </a:r>
          </a:p>
          <a:p>
            <a:pPr marL="285750" indent="-285750">
              <a:buFont typeface="Wingdings" panose="05000000000000000000" pitchFamily="2" charset="2"/>
              <a:buChar char="q"/>
            </a:pPr>
            <a:r>
              <a:rPr lang="lv-LV" altLang="lv-LV" sz="1400" dirty="0">
                <a:solidFill>
                  <a:srgbClr val="000000"/>
                </a:solidFill>
                <a:latin typeface="+mj-lt"/>
              </a:rPr>
              <a:t>Feromonu slazdu iegāde, izvietošana un apsekošana;</a:t>
            </a:r>
          </a:p>
          <a:p>
            <a:pPr marL="285750" indent="-285750">
              <a:buFont typeface="Wingdings" panose="05000000000000000000" pitchFamily="2" charset="2"/>
              <a:buChar char="q"/>
            </a:pPr>
            <a:r>
              <a:rPr lang="lv-LV" altLang="lv-LV" sz="1400" dirty="0">
                <a:solidFill>
                  <a:srgbClr val="000000"/>
                </a:solidFill>
                <a:latin typeface="+mj-lt"/>
              </a:rPr>
              <a:t>ZM grozījumu iesniegšana MK normatīvajos aktos.</a:t>
            </a:r>
          </a:p>
          <a:p>
            <a:pPr marL="285750" indent="-285750">
              <a:buFont typeface="Wingdings" panose="05000000000000000000" pitchFamily="2" charset="2"/>
              <a:buChar char="ü"/>
            </a:pPr>
            <a:endParaRPr lang="en-US" altLang="lv-LV" sz="1400" dirty="0">
              <a:solidFill>
                <a:srgbClr val="000000"/>
              </a:solidFill>
              <a:latin typeface="+mj-lt"/>
            </a:endParaRPr>
          </a:p>
        </p:txBody>
      </p:sp>
      <p:pic>
        <p:nvPicPr>
          <p:cNvPr id="15" name="Picture 14">
            <a:extLst>
              <a:ext uri="{FF2B5EF4-FFF2-40B4-BE49-F238E27FC236}">
                <a16:creationId xmlns:a16="http://schemas.microsoft.com/office/drawing/2014/main" id="{A9DFAE51-4A44-0338-5B20-05A9625397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288" y="3741195"/>
            <a:ext cx="2132602" cy="1200156"/>
          </a:xfrm>
          <a:prstGeom prst="rect">
            <a:avLst/>
          </a:prstGeom>
        </p:spPr>
      </p:pic>
      <p:sp>
        <p:nvSpPr>
          <p:cNvPr id="16" name="Left Brace 15">
            <a:extLst>
              <a:ext uri="{FF2B5EF4-FFF2-40B4-BE49-F238E27FC236}">
                <a16:creationId xmlns:a16="http://schemas.microsoft.com/office/drawing/2014/main" id="{77AE81A8-496F-9246-5AB9-77BB83BAC81C}"/>
              </a:ext>
            </a:extLst>
          </p:cNvPr>
          <p:cNvSpPr/>
          <p:nvPr/>
        </p:nvSpPr>
        <p:spPr>
          <a:xfrm rot="5400000">
            <a:off x="6728786" y="4327546"/>
            <a:ext cx="877163" cy="1282848"/>
          </a:xfrm>
          <a:prstGeom prst="leftBrace">
            <a:avLst>
              <a:gd name="adj1" fmla="val 8333"/>
              <a:gd name="adj2" fmla="val 53181"/>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a:p>
        </p:txBody>
      </p:sp>
      <p:sp>
        <p:nvSpPr>
          <p:cNvPr id="18" name="TextBox 17">
            <a:extLst>
              <a:ext uri="{FF2B5EF4-FFF2-40B4-BE49-F238E27FC236}">
                <a16:creationId xmlns:a16="http://schemas.microsoft.com/office/drawing/2014/main" id="{3DE1B964-C44B-3A6A-AD0E-1609B432C896}"/>
              </a:ext>
            </a:extLst>
          </p:cNvPr>
          <p:cNvSpPr txBox="1"/>
          <p:nvPr/>
        </p:nvSpPr>
        <p:spPr>
          <a:xfrm>
            <a:off x="6901766" y="3891720"/>
            <a:ext cx="1594152" cy="877163"/>
          </a:xfrm>
          <a:prstGeom prst="rect">
            <a:avLst/>
          </a:prstGeom>
          <a:noFill/>
        </p:spPr>
        <p:txBody>
          <a:bodyPr wrap="square" rtlCol="0">
            <a:spAutoFit/>
          </a:bodyPr>
          <a:lstStyle/>
          <a:p>
            <a:pPr algn="ctr"/>
            <a:r>
              <a:rPr lang="lv-LV" dirty="0"/>
              <a:t>… decembra VMD rīkojums </a:t>
            </a:r>
            <a:r>
              <a:rPr lang="lv-LV" dirty="0" err="1"/>
              <a:t>Nr</a:t>
            </a:r>
            <a:r>
              <a:rPr lang="lv-LV" dirty="0"/>
              <a:t>….</a:t>
            </a:r>
          </a:p>
        </p:txBody>
      </p:sp>
      <p:pic>
        <p:nvPicPr>
          <p:cNvPr id="20" name="Picture 19">
            <a:extLst>
              <a:ext uri="{FF2B5EF4-FFF2-40B4-BE49-F238E27FC236}">
                <a16:creationId xmlns:a16="http://schemas.microsoft.com/office/drawing/2014/main" id="{E91ABE64-30B6-87CC-3F06-F44F05B46C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3870" y="1233291"/>
            <a:ext cx="3135842" cy="1765871"/>
          </a:xfrm>
          <a:prstGeom prst="rect">
            <a:avLst/>
          </a:prstGeom>
        </p:spPr>
      </p:pic>
    </p:spTree>
    <p:extLst>
      <p:ext uri="{BB962C8B-B14F-4D97-AF65-F5344CB8AC3E}">
        <p14:creationId xmlns:p14="http://schemas.microsoft.com/office/powerpoint/2010/main" val="2080346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B210958-58D5-44A2-DA56-C993D6611C33}"/>
              </a:ext>
            </a:extLst>
          </p:cNvPr>
          <p:cNvSpPr>
            <a:spLocks noGrp="1"/>
          </p:cNvSpPr>
          <p:nvPr>
            <p:ph type="title"/>
          </p:nvPr>
        </p:nvSpPr>
        <p:spPr>
          <a:xfrm>
            <a:off x="2366964" y="611240"/>
            <a:ext cx="6248400" cy="1036638"/>
          </a:xfrm>
        </p:spPr>
        <p:txBody>
          <a:bodyPr/>
          <a:lstStyle/>
          <a:p>
            <a:pPr algn="ctr"/>
            <a:r>
              <a:rPr lang="lv-LV" altLang="lv-LV" dirty="0"/>
              <a:t>Normatīvais regulējums ārkārtējā situācijā</a:t>
            </a:r>
          </a:p>
        </p:txBody>
      </p:sp>
      <p:sp>
        <p:nvSpPr>
          <p:cNvPr id="17411" name="Content Placeholder 2">
            <a:extLst>
              <a:ext uri="{FF2B5EF4-FFF2-40B4-BE49-F238E27FC236}">
                <a16:creationId xmlns:a16="http://schemas.microsoft.com/office/drawing/2014/main" id="{9ED31820-14CF-FDFC-4A40-9B6F8C57B416}"/>
              </a:ext>
            </a:extLst>
          </p:cNvPr>
          <p:cNvSpPr>
            <a:spLocks noGrp="1"/>
          </p:cNvSpPr>
          <p:nvPr>
            <p:ph idx="1"/>
          </p:nvPr>
        </p:nvSpPr>
        <p:spPr>
          <a:xfrm>
            <a:off x="3852863" y="2563269"/>
            <a:ext cx="4833937" cy="2866490"/>
          </a:xfrm>
        </p:spPr>
        <p:txBody>
          <a:bodyPr>
            <a:normAutofit/>
          </a:bodyPr>
          <a:lstStyle/>
          <a:p>
            <a:pPr marL="457200" indent="-457200">
              <a:buFont typeface="Arial" panose="020B0604020202020204" pitchFamily="34" charset="0"/>
              <a:buAutoNum type="arabicPeriod"/>
            </a:pPr>
            <a:r>
              <a:rPr lang="lv-LV" altLang="lv-LV" dirty="0"/>
              <a:t>Likums par ārkārtējo situāciju un izņēmuma stāvokli;</a:t>
            </a:r>
          </a:p>
          <a:p>
            <a:pPr marL="457200" indent="-457200">
              <a:buFont typeface="Arial" panose="020B0604020202020204" pitchFamily="34" charset="0"/>
              <a:buAutoNum type="arabicPeriod"/>
            </a:pPr>
            <a:r>
              <a:rPr lang="lv-LV" altLang="lv-LV" dirty="0"/>
              <a:t>Meža likums;</a:t>
            </a:r>
          </a:p>
          <a:p>
            <a:pPr marL="457200" indent="-457200">
              <a:buFont typeface="Arial" panose="020B0604020202020204" pitchFamily="34" charset="0"/>
              <a:buAutoNum type="arabicPeriod"/>
            </a:pPr>
            <a:r>
              <a:rPr lang="lv-LV" altLang="lv-LV" dirty="0"/>
              <a:t>Ministru kabineta 2012.gada 18.decembra Nr.947 "Noteikumi par meža aizsardzības pasākumiem un ārkārtējās situācijas izsludināšanu mežā".</a:t>
            </a:r>
          </a:p>
        </p:txBody>
      </p:sp>
      <p:sp>
        <p:nvSpPr>
          <p:cNvPr id="17412" name="Slide Number Placeholder 5">
            <a:extLst>
              <a:ext uri="{FF2B5EF4-FFF2-40B4-BE49-F238E27FC236}">
                <a16:creationId xmlns:a16="http://schemas.microsoft.com/office/drawing/2014/main" id="{031779FE-3352-D574-CEC6-2102D723B69E}"/>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D1B247-D2A0-4275-A3FC-2390D7E75203}" type="slidenum">
              <a:rPr lang="en-US" altLang="en-US" smtClean="0"/>
              <a:pPr/>
              <a:t>6</a:t>
            </a:fld>
            <a:endParaRPr lang="en-US" altLang="en-US"/>
          </a:p>
        </p:txBody>
      </p:sp>
      <p:pic>
        <p:nvPicPr>
          <p:cNvPr id="17413" name="Picture 1">
            <a:extLst>
              <a:ext uri="{FF2B5EF4-FFF2-40B4-BE49-F238E27FC236}">
                <a16:creationId xmlns:a16="http://schemas.microsoft.com/office/drawing/2014/main" id="{F30A129C-73D7-10C4-38E6-23AF1EAE33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388" y="1539875"/>
            <a:ext cx="334645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8B5D48-1E12-D493-280E-DA49EE180681}"/>
              </a:ext>
            </a:extLst>
          </p:cNvPr>
          <p:cNvSpPr txBox="1"/>
          <p:nvPr/>
        </p:nvSpPr>
        <p:spPr>
          <a:xfrm>
            <a:off x="3749363" y="1699517"/>
            <a:ext cx="5184774" cy="938719"/>
          </a:xfrm>
          <a:prstGeom prst="rect">
            <a:avLst/>
          </a:prstGeom>
          <a:noFill/>
        </p:spPr>
        <p:txBody>
          <a:bodyPr wrap="square" rtlCol="0">
            <a:spAutoFit/>
          </a:bodyPr>
          <a:lstStyle/>
          <a:p>
            <a:pPr algn="ctr"/>
            <a:r>
              <a:rPr lang="lv-LV" altLang="lv-LV" sz="1900" b="1" u="sng" dirty="0">
                <a:solidFill>
                  <a:schemeClr val="accent3">
                    <a:lumMod val="50000"/>
                  </a:schemeClr>
                </a:solidFill>
                <a:latin typeface="Verdana" panose="020B0604030504040204" pitchFamily="34" charset="0"/>
                <a:ea typeface="Verdana" panose="020B0604030504040204" pitchFamily="34" charset="0"/>
              </a:rPr>
              <a:t>N</a:t>
            </a:r>
            <a:r>
              <a:rPr lang="pt-BR" altLang="lv-LV" sz="1900" b="1" u="sng" dirty="0">
                <a:solidFill>
                  <a:schemeClr val="accent3">
                    <a:lumMod val="50000"/>
                  </a:schemeClr>
                </a:solidFill>
                <a:latin typeface="Verdana" panose="020B0604030504040204" pitchFamily="34" charset="0"/>
                <a:ea typeface="Verdana" panose="020B0604030504040204" pitchFamily="34" charset="0"/>
              </a:rPr>
              <a:t>o 2023. gada 1. aprīļa līdz </a:t>
            </a:r>
            <a:br>
              <a:rPr lang="lv-LV" altLang="lv-LV" sz="1900" b="1" u="sng" dirty="0">
                <a:solidFill>
                  <a:schemeClr val="accent3">
                    <a:lumMod val="50000"/>
                  </a:schemeClr>
                </a:solidFill>
                <a:latin typeface="Verdana" panose="020B0604030504040204" pitchFamily="34" charset="0"/>
                <a:ea typeface="Verdana" panose="020B0604030504040204" pitchFamily="34" charset="0"/>
              </a:rPr>
            </a:br>
            <a:r>
              <a:rPr lang="pt-BR" altLang="lv-LV" sz="1900" b="1" u="sng" dirty="0">
                <a:solidFill>
                  <a:schemeClr val="accent3">
                    <a:lumMod val="50000"/>
                  </a:schemeClr>
                </a:solidFill>
                <a:latin typeface="Verdana" panose="020B0604030504040204" pitchFamily="34" charset="0"/>
                <a:ea typeface="Verdana" panose="020B0604030504040204" pitchFamily="34" charset="0"/>
              </a:rPr>
              <a:t>30. jūnijam</a:t>
            </a:r>
            <a:r>
              <a:rPr lang="lv-LV" altLang="lv-LV" sz="1900" b="1" u="sng" dirty="0">
                <a:solidFill>
                  <a:schemeClr val="accent3">
                    <a:lumMod val="50000"/>
                  </a:schemeClr>
                </a:solidFill>
                <a:latin typeface="Verdana" panose="020B0604030504040204" pitchFamily="34" charset="0"/>
                <a:ea typeface="Verdana" panose="020B0604030504040204" pitchFamily="34" charset="0"/>
              </a:rPr>
              <a:t>:</a:t>
            </a:r>
          </a:p>
          <a:p>
            <a:endParaRPr lang="lv-LV"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CAC88CB-3B75-E8DA-9F5E-F22C056AEE19}"/>
              </a:ext>
            </a:extLst>
          </p:cNvPr>
          <p:cNvSpPr>
            <a:spLocks noGrp="1"/>
          </p:cNvSpPr>
          <p:nvPr>
            <p:ph type="title"/>
          </p:nvPr>
        </p:nvSpPr>
        <p:spPr>
          <a:xfrm>
            <a:off x="2333946" y="602002"/>
            <a:ext cx="6096000" cy="1036638"/>
          </a:xfrm>
        </p:spPr>
        <p:txBody>
          <a:bodyPr/>
          <a:lstStyle/>
          <a:p>
            <a:pPr algn="ctr"/>
            <a:r>
              <a:rPr lang="lv-LV" altLang="lv-LV" dirty="0"/>
              <a:t>Normatīvais regulējums ārkārtējā situācijā</a:t>
            </a:r>
          </a:p>
        </p:txBody>
      </p:sp>
      <p:sp>
        <p:nvSpPr>
          <p:cNvPr id="18435" name="Content Placeholder 2">
            <a:extLst>
              <a:ext uri="{FF2B5EF4-FFF2-40B4-BE49-F238E27FC236}">
                <a16:creationId xmlns:a16="http://schemas.microsoft.com/office/drawing/2014/main" id="{411CA8E6-3B7E-0C32-6315-D5E519BBFB4B}"/>
              </a:ext>
            </a:extLst>
          </p:cNvPr>
          <p:cNvSpPr>
            <a:spLocks noGrp="1"/>
          </p:cNvSpPr>
          <p:nvPr>
            <p:ph idx="1"/>
          </p:nvPr>
        </p:nvSpPr>
        <p:spPr>
          <a:xfrm>
            <a:off x="746125" y="1752600"/>
            <a:ext cx="7940675" cy="4373563"/>
          </a:xfrm>
        </p:spPr>
        <p:txBody>
          <a:bodyPr>
            <a:normAutofit/>
          </a:bodyPr>
          <a:lstStyle/>
          <a:p>
            <a:pPr>
              <a:lnSpc>
                <a:spcPct val="80000"/>
              </a:lnSpc>
            </a:pPr>
            <a:r>
              <a:rPr lang="lv-LV" altLang="lv-LV" b="1" dirty="0"/>
              <a:t>Meža likums:</a:t>
            </a:r>
          </a:p>
          <a:p>
            <a:pPr algn="just">
              <a:lnSpc>
                <a:spcPct val="80000"/>
              </a:lnSpc>
            </a:pPr>
            <a:r>
              <a:rPr lang="lv-LV" altLang="lv-LV" sz="1400" dirty="0"/>
              <a:t>  </a:t>
            </a:r>
            <a:r>
              <a:rPr lang="lv-LV" altLang="lv-LV" sz="1400" u="sng" dirty="0"/>
              <a:t>1.pants </a:t>
            </a:r>
          </a:p>
          <a:p>
            <a:pPr algn="just">
              <a:lnSpc>
                <a:spcPct val="80000"/>
              </a:lnSpc>
            </a:pPr>
            <a:r>
              <a:rPr lang="lv-LV" altLang="lv-LV" sz="1400" dirty="0"/>
              <a:t>19) </a:t>
            </a:r>
            <a:r>
              <a:rPr lang="lv-LV" altLang="lv-LV" sz="1400" b="1" dirty="0"/>
              <a:t>meža aizsardzība</a:t>
            </a:r>
            <a:r>
              <a:rPr lang="lv-LV" altLang="lv-LV" sz="1400" b="1" dirty="0">
                <a:solidFill>
                  <a:srgbClr val="77933C"/>
                </a:solidFill>
              </a:rPr>
              <a:t> </a:t>
            </a:r>
            <a:r>
              <a:rPr lang="lv-LV" altLang="lv-LV" sz="1400" dirty="0"/>
              <a:t>— pasākumi meža bojājumu un to seku novēršanai vai mazināšanai.</a:t>
            </a:r>
          </a:p>
          <a:p>
            <a:pPr algn="just">
              <a:lnSpc>
                <a:spcPct val="80000"/>
              </a:lnSpc>
            </a:pPr>
            <a:r>
              <a:rPr lang="lv-LV" altLang="lv-LV" sz="1400" dirty="0"/>
              <a:t>    </a:t>
            </a:r>
          </a:p>
          <a:p>
            <a:pPr algn="just">
              <a:lnSpc>
                <a:spcPct val="80000"/>
              </a:lnSpc>
            </a:pPr>
            <a:r>
              <a:rPr lang="lv-LV" altLang="lv-LV" sz="1400" dirty="0"/>
              <a:t>   </a:t>
            </a:r>
            <a:r>
              <a:rPr lang="lv-LV" altLang="lv-LV" sz="1400" u="sng" dirty="0"/>
              <a:t>27.pants</a:t>
            </a:r>
          </a:p>
          <a:p>
            <a:pPr algn="just">
              <a:lnSpc>
                <a:spcPct val="80000"/>
              </a:lnSpc>
            </a:pPr>
            <a:r>
              <a:rPr lang="lv-LV" altLang="lv-LV" sz="1400" dirty="0"/>
              <a:t>   </a:t>
            </a:r>
            <a:r>
              <a:rPr lang="lv-LV" altLang="lv-LV" sz="1400" b="1" dirty="0">
                <a:solidFill>
                  <a:srgbClr val="77933C"/>
                </a:solidFill>
              </a:rPr>
              <a:t>Ārkārtējā situācijā </a:t>
            </a:r>
            <a:r>
              <a:rPr lang="lv-LV" altLang="lv-LV" sz="1400" dirty="0"/>
              <a:t>meža kaitēkļu masveida savairošanās un slimību izplatīšanās dēļ Valsts meža dienests var ierosināt šā likuma 26.pantā minētajām personām (meža īpašniekiem un tiesiskajiem valdītājiem):</a:t>
            </a:r>
          </a:p>
          <a:p>
            <a:pPr algn="just">
              <a:lnSpc>
                <a:spcPct val="80000"/>
              </a:lnSpc>
            </a:pPr>
            <a:r>
              <a:rPr lang="lv-LV" altLang="lv-LV" sz="1400" dirty="0"/>
              <a:t>1) pārtraukt vai atlikt koku jebkāda veida ciršanu, izņemot ciršanu ārkārtējās situācijas seku likvidēšanai;</a:t>
            </a:r>
          </a:p>
          <a:p>
            <a:pPr algn="just">
              <a:lnSpc>
                <a:spcPct val="80000"/>
              </a:lnSpc>
            </a:pPr>
            <a:r>
              <a:rPr lang="lv-LV" altLang="lv-LV" sz="1400" dirty="0"/>
              <a:t>2) veikt pasākumus, lai apkarotu kaitēkļus un slimības vai apturētu to izplatīšanos.</a:t>
            </a:r>
          </a:p>
          <a:p>
            <a:pPr algn="just">
              <a:lnSpc>
                <a:spcPct val="80000"/>
              </a:lnSpc>
            </a:pPr>
            <a:endParaRPr lang="lv-LV" altLang="lv-LV" sz="1400" dirty="0"/>
          </a:p>
          <a:p>
            <a:pPr algn="just">
              <a:lnSpc>
                <a:spcPct val="80000"/>
              </a:lnSpc>
            </a:pPr>
            <a:r>
              <a:rPr lang="lv-LV" altLang="lv-LV" sz="1400" dirty="0"/>
              <a:t>   </a:t>
            </a:r>
            <a:r>
              <a:rPr lang="lv-LV" altLang="lv-LV" sz="1400" u="sng" dirty="0"/>
              <a:t>28.pants</a:t>
            </a:r>
          </a:p>
          <a:p>
            <a:pPr algn="just">
              <a:lnSpc>
                <a:spcPct val="80000"/>
              </a:lnSpc>
            </a:pPr>
            <a:r>
              <a:rPr lang="lv-LV" altLang="lv-LV" sz="1400" dirty="0"/>
              <a:t>   Ministru kabinets izdod noteikumus par meža aizsardzības pasākumiem un ārkārtējās situācijas izsludināšanu mežā, kuros nosaka:</a:t>
            </a:r>
          </a:p>
          <a:p>
            <a:pPr algn="just">
              <a:lnSpc>
                <a:spcPct val="80000"/>
              </a:lnSpc>
            </a:pPr>
            <a:r>
              <a:rPr lang="lv-LV" altLang="lv-LV" sz="1400" dirty="0"/>
              <a:t>1) meža aizsardzības pasākumus, to izpildes kārtību un termiņus;</a:t>
            </a:r>
          </a:p>
          <a:p>
            <a:pPr algn="just">
              <a:lnSpc>
                <a:spcPct val="80000"/>
              </a:lnSpc>
            </a:pPr>
            <a:r>
              <a:rPr lang="lv-LV" altLang="lv-LV" sz="1400" dirty="0"/>
              <a:t>2) </a:t>
            </a:r>
            <a:r>
              <a:rPr lang="lv-LV" altLang="lv-LV" sz="1400" b="1" dirty="0">
                <a:solidFill>
                  <a:srgbClr val="77933C"/>
                </a:solidFill>
              </a:rPr>
              <a:t>kārtību, kādā izsludināma ārkārtējā situācija meža ugunsgrēka, meža kaitēkļu savairošanās vai slimību masveida izplatīšanās dēļ;</a:t>
            </a:r>
          </a:p>
          <a:p>
            <a:pPr algn="just">
              <a:lnSpc>
                <a:spcPct val="80000"/>
              </a:lnSpc>
            </a:pPr>
            <a:r>
              <a:rPr lang="lv-LV" altLang="lv-LV" sz="1400" dirty="0"/>
              <a:t>3) kārtību, kādā kontrolējama meža sanitārā stāvokļa prasību ievērošana.</a:t>
            </a:r>
          </a:p>
          <a:p>
            <a:pPr>
              <a:lnSpc>
                <a:spcPct val="80000"/>
              </a:lnSpc>
            </a:pPr>
            <a:endParaRPr lang="lv-LV" altLang="lv-LV" sz="1400" dirty="0"/>
          </a:p>
          <a:p>
            <a:pPr>
              <a:lnSpc>
                <a:spcPct val="80000"/>
              </a:lnSpc>
            </a:pPr>
            <a:endParaRPr lang="lv-LV" altLang="lv-LV" sz="1400" dirty="0"/>
          </a:p>
        </p:txBody>
      </p:sp>
      <p:sp>
        <p:nvSpPr>
          <p:cNvPr id="18436" name="Slide Number Placeholder 5">
            <a:extLst>
              <a:ext uri="{FF2B5EF4-FFF2-40B4-BE49-F238E27FC236}">
                <a16:creationId xmlns:a16="http://schemas.microsoft.com/office/drawing/2014/main" id="{0965EBD4-0D8D-3B0A-D9CC-701298DEF4D9}"/>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E27013-708A-4393-9093-D57F02D31186}"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480E-8CA6-F250-D2B0-52680DD175BA}"/>
              </a:ext>
            </a:extLst>
          </p:cNvPr>
          <p:cNvSpPr>
            <a:spLocks noGrp="1"/>
          </p:cNvSpPr>
          <p:nvPr>
            <p:ph type="title"/>
          </p:nvPr>
        </p:nvSpPr>
        <p:spPr>
          <a:xfrm>
            <a:off x="2590800" y="730512"/>
            <a:ext cx="6096000" cy="1036642"/>
          </a:xfrm>
        </p:spPr>
        <p:txBody>
          <a:bodyPr/>
          <a:lstStyle/>
          <a:p>
            <a:r>
              <a:rPr lang="lv-LV" dirty="0"/>
              <a:t>Grozījumi Meža likumā</a:t>
            </a:r>
          </a:p>
        </p:txBody>
      </p:sp>
      <p:sp>
        <p:nvSpPr>
          <p:cNvPr id="3" name="Content Placeholder 2">
            <a:extLst>
              <a:ext uri="{FF2B5EF4-FFF2-40B4-BE49-F238E27FC236}">
                <a16:creationId xmlns:a16="http://schemas.microsoft.com/office/drawing/2014/main" id="{E8C84B17-5D45-CDFB-7B21-C91CCE6D21D0}"/>
              </a:ext>
            </a:extLst>
          </p:cNvPr>
          <p:cNvSpPr>
            <a:spLocks noGrp="1"/>
          </p:cNvSpPr>
          <p:nvPr>
            <p:ph idx="1"/>
          </p:nvPr>
        </p:nvSpPr>
        <p:spPr>
          <a:xfrm>
            <a:off x="934948" y="1771733"/>
            <a:ext cx="7751852" cy="4557445"/>
          </a:xfrm>
        </p:spPr>
        <p:txBody>
          <a:bodyPr>
            <a:normAutofit fontScale="70000" lnSpcReduction="20000"/>
          </a:bodyPr>
          <a:lstStyle/>
          <a:p>
            <a:r>
              <a:rPr lang="lv-LV" altLang="lv-LV" sz="2000" u="sng" dirty="0"/>
              <a:t>27.pants</a:t>
            </a:r>
          </a:p>
          <a:p>
            <a:endParaRPr lang="lv-LV" dirty="0"/>
          </a:p>
          <a:p>
            <a:pPr algn="just"/>
            <a:r>
              <a:rPr lang="lv-LV" dirty="0"/>
              <a:t>(1) </a:t>
            </a:r>
            <a:r>
              <a:rPr lang="lv-LV" b="1" dirty="0">
                <a:solidFill>
                  <a:schemeClr val="accent3">
                    <a:lumMod val="75000"/>
                  </a:schemeClr>
                </a:solidFill>
              </a:rPr>
              <a:t>Valsts meža dienests</a:t>
            </a:r>
            <a:r>
              <a:rPr lang="lv-LV" dirty="0"/>
              <a:t>, pamatojoties uz šā likuma</a:t>
            </a:r>
            <a:r>
              <a:rPr lang="lv-LV" b="0" i="0" dirty="0">
                <a:solidFill>
                  <a:srgbClr val="414142"/>
                </a:solidFill>
                <a:effectLst/>
                <a:latin typeface="Arial" panose="020B0604020202020204" pitchFamily="34" charset="0"/>
              </a:rPr>
              <a:t> </a:t>
            </a:r>
            <a:r>
              <a:rPr lang="lv-LV" b="0" i="0" u="none" strike="noStrike" dirty="0">
                <a:effectLst/>
              </a:rPr>
              <a:t>29.</a:t>
            </a:r>
            <a:r>
              <a:rPr lang="lv-LV" b="0" i="0" u="none" strike="noStrike" baseline="30000" dirty="0">
                <a:effectLst/>
              </a:rPr>
              <a:t>1</a:t>
            </a:r>
            <a:r>
              <a:rPr lang="lv-LV" b="0" i="0" dirty="0">
                <a:solidFill>
                  <a:srgbClr val="414142"/>
                </a:solidFill>
                <a:effectLst/>
                <a:latin typeface="Arial" panose="020B0604020202020204" pitchFamily="34" charset="0"/>
              </a:rPr>
              <a:t> </a:t>
            </a:r>
            <a:r>
              <a:rPr lang="lv-LV" dirty="0"/>
              <a:t>pantā minētā monitoringa rezultātiem, šā likuma 28. panta 2. punktā noteiktajā kārtībā ar lēmumu </a:t>
            </a:r>
            <a:r>
              <a:rPr lang="lv-LV" b="1" dirty="0">
                <a:solidFill>
                  <a:schemeClr val="accent3">
                    <a:lumMod val="75000"/>
                  </a:schemeClr>
                </a:solidFill>
              </a:rPr>
              <a:t>nosaka meža kaitēkļu masveida savairošanās vai slimību izplatīšanās situāciju un tās ierobežošanai var noteikt pienākumu šā likuma 26. pantā minētajām personām</a:t>
            </a:r>
            <a:r>
              <a:rPr lang="lv-LV" dirty="0"/>
              <a:t>:</a:t>
            </a:r>
          </a:p>
          <a:p>
            <a:pPr algn="just"/>
            <a:r>
              <a:rPr lang="lv-LV" dirty="0"/>
              <a:t>1)  pārtraukt vai atlikt koku ciršanu, izņemot ciršanu meža kaitēkļu masveida savairošanās vai slimību izplatīšanās seku likvidēšanai;</a:t>
            </a:r>
          </a:p>
          <a:p>
            <a:pPr algn="just"/>
            <a:r>
              <a:rPr lang="lv-LV" dirty="0"/>
              <a:t>2)  īstenot kaitēkļu un slimību apkarošanas vai ierobežošanas pasākumus; </a:t>
            </a:r>
          </a:p>
          <a:p>
            <a:pPr algn="just"/>
            <a:r>
              <a:rPr lang="lv-LV" dirty="0"/>
              <a:t>3)  iznīcināt slimību inficēto vai kaitēkļu invadēto meža reproduktīvo materiālu.</a:t>
            </a:r>
          </a:p>
          <a:p>
            <a:pPr algn="just"/>
            <a:endParaRPr lang="lv-LV" dirty="0"/>
          </a:p>
          <a:p>
            <a:pPr algn="just"/>
            <a:r>
              <a:rPr lang="lv-LV" dirty="0"/>
              <a:t>(2) Šā panta pirmajā daļā minētais lēmums par meža kaitēkļu masveida savairošanās vai slimību izplatīšanās situāciju ir vispārīgais administratīvais akts. </a:t>
            </a:r>
            <a:r>
              <a:rPr lang="lv-LV" b="1" dirty="0">
                <a:solidFill>
                  <a:schemeClr val="accent3">
                    <a:lumMod val="75000"/>
                  </a:schemeClr>
                </a:solidFill>
              </a:rPr>
              <a:t>Lēmums publicējams oficiālajā izdevumā "Latvijas Vēstnesis" un izpildāms ar tā spēkā stāšanās brīdi.</a:t>
            </a:r>
          </a:p>
          <a:p>
            <a:pPr algn="just"/>
            <a:endParaRPr lang="lv-LV" dirty="0"/>
          </a:p>
          <a:p>
            <a:pPr algn="just"/>
            <a:r>
              <a:rPr lang="lv-LV" dirty="0"/>
              <a:t>(3) Konstatējot karantīnas organismu, rīkojas saskaņā ar normatīvajiem aktiem augu karantīnas jomā.</a:t>
            </a:r>
          </a:p>
        </p:txBody>
      </p:sp>
      <p:sp>
        <p:nvSpPr>
          <p:cNvPr id="6" name="Slide Number Placeholder 5">
            <a:extLst>
              <a:ext uri="{FF2B5EF4-FFF2-40B4-BE49-F238E27FC236}">
                <a16:creationId xmlns:a16="http://schemas.microsoft.com/office/drawing/2014/main" id="{7C94EABC-13DF-5FF0-5256-4A8251F72A97}"/>
              </a:ext>
            </a:extLst>
          </p:cNvPr>
          <p:cNvSpPr>
            <a:spLocks noGrp="1"/>
          </p:cNvSpPr>
          <p:nvPr>
            <p:ph type="sldNum" sz="quarter" idx="13"/>
          </p:nvPr>
        </p:nvSpPr>
        <p:spPr/>
        <p:txBody>
          <a:bodyPr/>
          <a:lstStyle/>
          <a:p>
            <a:pPr>
              <a:defRPr/>
            </a:pPr>
            <a:fld id="{148BE208-C8CC-4B58-A338-A062B64E88CB}" type="slidenum">
              <a:rPr lang="en-US" altLang="en-US" smtClean="0"/>
              <a:pPr>
                <a:defRPr/>
              </a:pPr>
              <a:t>8</a:t>
            </a:fld>
            <a:endParaRPr lang="en-US" altLang="en-US"/>
          </a:p>
        </p:txBody>
      </p:sp>
      <p:sp>
        <p:nvSpPr>
          <p:cNvPr id="4" name="TextBox 3">
            <a:extLst>
              <a:ext uri="{FF2B5EF4-FFF2-40B4-BE49-F238E27FC236}">
                <a16:creationId xmlns:a16="http://schemas.microsoft.com/office/drawing/2014/main" id="{90BF01E4-39D1-5E6F-3FE8-670C25B1F339}"/>
              </a:ext>
            </a:extLst>
          </p:cNvPr>
          <p:cNvSpPr txBox="1"/>
          <p:nvPr/>
        </p:nvSpPr>
        <p:spPr>
          <a:xfrm>
            <a:off x="1047964" y="1248833"/>
            <a:ext cx="7181636" cy="384721"/>
          </a:xfrm>
          <a:prstGeom prst="rect">
            <a:avLst/>
          </a:prstGeom>
          <a:noFill/>
        </p:spPr>
        <p:txBody>
          <a:bodyPr wrap="square" rtlCol="0">
            <a:spAutoFit/>
          </a:bodyPr>
          <a:lstStyle/>
          <a:p>
            <a:pPr algn="ctr"/>
            <a:r>
              <a:rPr lang="lv-LV" sz="1900" b="1" u="sng" dirty="0">
                <a:solidFill>
                  <a:schemeClr val="accent3">
                    <a:lumMod val="50000"/>
                  </a:schemeClr>
                </a:solidFill>
                <a:latin typeface="Verdana" panose="020B0604030504040204" pitchFamily="34" charset="0"/>
                <a:ea typeface="Verdana" panose="020B0604030504040204" pitchFamily="34" charset="0"/>
              </a:rPr>
              <a:t>No </a:t>
            </a:r>
            <a:r>
              <a:rPr lang="lv-LV" sz="1900" b="1" i="0" u="sng" dirty="0">
                <a:solidFill>
                  <a:schemeClr val="accent3">
                    <a:lumMod val="50000"/>
                  </a:schemeClr>
                </a:solidFill>
                <a:effectLst/>
                <a:latin typeface="Verdana" panose="020B0604030504040204" pitchFamily="34" charset="0"/>
                <a:ea typeface="Verdana" panose="020B0604030504040204" pitchFamily="34" charset="0"/>
              </a:rPr>
              <a:t>2023. gada 1. jūlija:</a:t>
            </a:r>
            <a:endParaRPr lang="lv-LV" sz="1900" b="1" u="sng" dirty="0">
              <a:solidFill>
                <a:schemeClr val="accent3">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025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0F06-A1D9-A8AE-24C3-7952E252482F}"/>
              </a:ext>
            </a:extLst>
          </p:cNvPr>
          <p:cNvSpPr>
            <a:spLocks noGrp="1"/>
          </p:cNvSpPr>
          <p:nvPr>
            <p:ph type="title"/>
          </p:nvPr>
        </p:nvSpPr>
        <p:spPr>
          <a:xfrm>
            <a:off x="2590800" y="603734"/>
            <a:ext cx="6096000" cy="1066799"/>
          </a:xfrm>
        </p:spPr>
        <p:txBody>
          <a:bodyPr/>
          <a:lstStyle/>
          <a:p>
            <a:r>
              <a:rPr lang="lv-LV" dirty="0"/>
              <a:t>Grozījumi Meža likumā</a:t>
            </a:r>
            <a:br>
              <a:rPr lang="lv-LV" dirty="0"/>
            </a:br>
            <a:endParaRPr lang="lv-LV" dirty="0"/>
          </a:p>
        </p:txBody>
      </p:sp>
      <p:sp>
        <p:nvSpPr>
          <p:cNvPr id="6" name="Slide Number Placeholder 5">
            <a:extLst>
              <a:ext uri="{FF2B5EF4-FFF2-40B4-BE49-F238E27FC236}">
                <a16:creationId xmlns:a16="http://schemas.microsoft.com/office/drawing/2014/main" id="{B236C827-33F8-C810-C06D-02F9116133F8}"/>
              </a:ext>
            </a:extLst>
          </p:cNvPr>
          <p:cNvSpPr>
            <a:spLocks noGrp="1"/>
          </p:cNvSpPr>
          <p:nvPr>
            <p:ph type="sldNum" sz="quarter" idx="13"/>
          </p:nvPr>
        </p:nvSpPr>
        <p:spPr/>
        <p:txBody>
          <a:bodyPr/>
          <a:lstStyle/>
          <a:p>
            <a:pPr>
              <a:defRPr/>
            </a:pPr>
            <a:fld id="{148BE208-C8CC-4B58-A338-A062B64E88CB}" type="slidenum">
              <a:rPr lang="en-US" altLang="en-US" smtClean="0"/>
              <a:pPr>
                <a:defRPr/>
              </a:pPr>
              <a:t>9</a:t>
            </a:fld>
            <a:endParaRPr lang="en-US" altLang="en-US"/>
          </a:p>
        </p:txBody>
      </p:sp>
      <p:sp>
        <p:nvSpPr>
          <p:cNvPr id="8" name="Content Placeholder 2">
            <a:extLst>
              <a:ext uri="{FF2B5EF4-FFF2-40B4-BE49-F238E27FC236}">
                <a16:creationId xmlns:a16="http://schemas.microsoft.com/office/drawing/2014/main" id="{45B90738-6453-A095-AC3A-8C94A1BE44AF}"/>
              </a:ext>
            </a:extLst>
          </p:cNvPr>
          <p:cNvSpPr>
            <a:spLocks noGrp="1"/>
          </p:cNvSpPr>
          <p:nvPr>
            <p:ph sz="half" idx="2"/>
          </p:nvPr>
        </p:nvSpPr>
        <p:spPr>
          <a:xfrm>
            <a:off x="4355265" y="1908700"/>
            <a:ext cx="4331535" cy="4567718"/>
          </a:xfrm>
        </p:spPr>
        <p:txBody>
          <a:bodyPr>
            <a:noAutofit/>
          </a:bodyPr>
          <a:lstStyle/>
          <a:p>
            <a:pPr marL="0" indent="0">
              <a:buNone/>
            </a:pPr>
            <a:r>
              <a:rPr lang="lv-LV" altLang="lv-LV" sz="1600" u="sng" dirty="0"/>
              <a:t>28.pants</a:t>
            </a:r>
          </a:p>
          <a:p>
            <a:endParaRPr lang="lv-LV" sz="1600" dirty="0"/>
          </a:p>
          <a:p>
            <a:pPr marL="0" indent="0">
              <a:buNone/>
            </a:pPr>
            <a:r>
              <a:rPr lang="lv-LV" sz="1600" dirty="0"/>
              <a:t>Ministru kabinets izdod </a:t>
            </a:r>
            <a:r>
              <a:rPr lang="lv-LV" sz="1600" b="1" dirty="0">
                <a:solidFill>
                  <a:schemeClr val="accent3">
                    <a:lumMod val="75000"/>
                  </a:schemeClr>
                </a:solidFill>
              </a:rPr>
              <a:t>meža aizsardzības noteikumus</a:t>
            </a:r>
            <a:r>
              <a:rPr lang="lv-LV" sz="1600" dirty="0"/>
              <a:t>, nosakot:</a:t>
            </a:r>
          </a:p>
          <a:p>
            <a:endParaRPr lang="lv-LV" sz="1600" dirty="0"/>
          </a:p>
          <a:p>
            <a:pPr marL="0" indent="0">
              <a:buNone/>
            </a:pPr>
            <a:r>
              <a:rPr lang="lv-LV" sz="1600" dirty="0"/>
              <a:t>1)  meža aizsardzības pasākumus, to izpildes kārtību un termiņus;</a:t>
            </a:r>
          </a:p>
          <a:p>
            <a:pPr marL="0" indent="0">
              <a:buNone/>
            </a:pPr>
            <a:r>
              <a:rPr lang="lv-LV" sz="1600" dirty="0"/>
              <a:t>2)  </a:t>
            </a:r>
            <a:r>
              <a:rPr lang="lv-LV" sz="1600" b="1" dirty="0">
                <a:solidFill>
                  <a:schemeClr val="accent3">
                    <a:lumMod val="75000"/>
                  </a:schemeClr>
                </a:solidFill>
              </a:rPr>
              <a:t>meža kaitēkļu masveida savairošanās un slimību izplatīšanās situācijas noteikšanas un atcelšanas kārtību;</a:t>
            </a:r>
          </a:p>
          <a:p>
            <a:pPr marL="0" indent="0">
              <a:buNone/>
            </a:pPr>
            <a:r>
              <a:rPr lang="lv-LV" sz="1600" dirty="0"/>
              <a:t>3)  kārtību, kādā kontrolējama meža sanitārā stāvokļa prasību ievērošana.</a:t>
            </a:r>
          </a:p>
        </p:txBody>
      </p:sp>
      <p:pic>
        <p:nvPicPr>
          <p:cNvPr id="1030" name="Picture 6">
            <a:extLst>
              <a:ext uri="{FF2B5EF4-FFF2-40B4-BE49-F238E27FC236}">
                <a16:creationId xmlns:a16="http://schemas.microsoft.com/office/drawing/2014/main" id="{DE31DA0B-3C4A-F0B5-FB2B-CEBC34DB4D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0093" y="1598614"/>
            <a:ext cx="3916575" cy="437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63633"/>
      </p:ext>
    </p:extLst>
  </p:cSld>
  <p:clrMapOvr>
    <a:masterClrMapping/>
  </p:clrMapOvr>
</p:sld>
</file>

<file path=ppt/theme/theme1.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14201</TotalTime>
  <Words>1204</Words>
  <Application>Microsoft Office PowerPoint</Application>
  <PresentationFormat>On-screen Show (4:3)</PresentationFormat>
  <Paragraphs>162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Times New Roman</vt:lpstr>
      <vt:lpstr>Verdaa</vt:lpstr>
      <vt:lpstr>Verdana</vt:lpstr>
      <vt:lpstr>Wingdings</vt:lpstr>
      <vt:lpstr>90_Prezentacija_templateLV</vt:lpstr>
      <vt:lpstr>Egļu astoņzobu mizgrauža izplatība Latvijā 2023.gadā, pieņemtie lēmumi, veiktās darbības un turpmākās rīcības</vt:lpstr>
      <vt:lpstr>Tēmas</vt:lpstr>
      <vt:lpstr>Egļu astoņzobu mizgrauža bojājumi 2022.gadā</vt:lpstr>
      <vt:lpstr>Mērķis</vt:lpstr>
      <vt:lpstr>Ieviestie pasākumi izplatības mazināšanai</vt:lpstr>
      <vt:lpstr>Normatīvais regulējums ārkārtējā situācijā</vt:lpstr>
      <vt:lpstr>Normatīvais regulējums ārkārtējā situācijā</vt:lpstr>
      <vt:lpstr>Grozījumi Meža likumā</vt:lpstr>
      <vt:lpstr>Grozījumi Meža likumā </vt:lpstr>
      <vt:lpstr>Meža aizsardzības noteikumi</vt:lpstr>
      <vt:lpstr>Statistika Cirte pēc VMD sanitārā atzinuma, 2003 gads, ha</vt:lpstr>
      <vt:lpstr>Statistika Izsniegtie CA 2023. gadā sadalījumā pa cirtes veidiem, ha</vt:lpstr>
      <vt:lpstr>Statistika VMD sanitārajos atzinumos norādītie bojājumu veidi un to platības 2023.g., ha</vt:lpstr>
      <vt:lpstr>Vērtīgo egļu mežaudžu apsekošana</vt:lpstr>
      <vt:lpstr>Secinājumi, priekšlikumi par ieviesto pasākumu efektivitāti.</vt:lpstr>
      <vt:lpstr>Secinājumi, priekšlikumi par ieviesto pasākumu efektivitāti (2)</vt:lpstr>
      <vt:lpstr>Turpmākās rīcības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Andis Purs</dc:creator>
  <cp:lastModifiedBy>Andis Purs</cp:lastModifiedBy>
  <cp:revision>739</cp:revision>
  <cp:lastPrinted>2020-09-28T14:28:19Z</cp:lastPrinted>
  <dcterms:created xsi:type="dcterms:W3CDTF">2014-11-20T14:46:47Z</dcterms:created>
  <dcterms:modified xsi:type="dcterms:W3CDTF">2023-11-22T06:31:31Z</dcterms:modified>
</cp:coreProperties>
</file>