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8" r:id="rId2"/>
    <p:sldId id="312" r:id="rId3"/>
    <p:sldId id="351" r:id="rId4"/>
    <p:sldId id="341" r:id="rId5"/>
    <p:sldId id="350" r:id="rId6"/>
    <p:sldId id="367" r:id="rId7"/>
    <p:sldId id="359" r:id="rId8"/>
    <p:sldId id="360" r:id="rId9"/>
    <p:sldId id="361" r:id="rId10"/>
    <p:sldId id="362" r:id="rId11"/>
    <p:sldId id="336" r:id="rId12"/>
    <p:sldId id="333" r:id="rId13"/>
    <p:sldId id="364" r:id="rId14"/>
    <p:sldId id="368" r:id="rId15"/>
    <p:sldId id="369" r:id="rId16"/>
    <p:sldId id="363" r:id="rId17"/>
    <p:sldId id="366" r:id="rId18"/>
    <p:sldId id="370" r:id="rId19"/>
    <p:sldId id="302" r:id="rId20"/>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onds Bermanis" initials="RB" lastIdx="6" clrIdx="0">
    <p:extLst>
      <p:ext uri="{19B8F6BF-5375-455C-9EA6-DF929625EA0E}">
        <p15:presenceInfo xmlns:p15="http://schemas.microsoft.com/office/powerpoint/2012/main" userId="Raimonds Bermanis" providerId="None"/>
      </p:ext>
    </p:extLst>
  </p:cmAuthor>
  <p:cmAuthor id="2" name="Madara Černuho" initials="MČ" lastIdx="3" clrIdx="3">
    <p:extLst>
      <p:ext uri="{19B8F6BF-5375-455C-9EA6-DF929625EA0E}">
        <p15:presenceInfo xmlns:p15="http://schemas.microsoft.com/office/powerpoint/2012/main" userId="Madara Černu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C403C-A7C7-47DD-9F9B-A75FDB93BC6F}" v="147" dt="2022-11-22T11:20:25.392"/>
    <p1510:client id="{A351200F-D601-4FB6-9663-7C704DAC9D0E}" v="55" dt="2022-11-22T20:04:32.959"/>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97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e Valta" userId="ac1d1461-6f0d-4075-8e06-e5422be24be5" providerId="ADAL" clId="{A351200F-D601-4FB6-9663-7C704DAC9D0E}"/>
    <pc:docChg chg="undo custSel addSld delSld modSld modMainMaster">
      <pc:chgData name="Liene Valta" userId="ac1d1461-6f0d-4075-8e06-e5422be24be5" providerId="ADAL" clId="{A351200F-D601-4FB6-9663-7C704DAC9D0E}" dt="2022-11-22T20:04:32.959" v="309"/>
      <pc:docMkLst>
        <pc:docMk/>
      </pc:docMkLst>
      <pc:sldChg chg="addSp delSp modSp mod">
        <pc:chgData name="Liene Valta" userId="ac1d1461-6f0d-4075-8e06-e5422be24be5" providerId="ADAL" clId="{A351200F-D601-4FB6-9663-7C704DAC9D0E}" dt="2022-11-22T20:04:32.959" v="309"/>
        <pc:sldMkLst>
          <pc:docMk/>
          <pc:sldMk cId="2652538782" sldId="288"/>
        </pc:sldMkLst>
        <pc:spChg chg="add mod">
          <ac:chgData name="Liene Valta" userId="ac1d1461-6f0d-4075-8e06-e5422be24be5" providerId="ADAL" clId="{A351200F-D601-4FB6-9663-7C704DAC9D0E}" dt="2022-11-22T19:12:29.053" v="90" actId="403"/>
          <ac:spMkLst>
            <pc:docMk/>
            <pc:sldMk cId="2652538782" sldId="288"/>
            <ac:spMk id="2" creationId="{0F2A2F52-EEFF-21A8-2791-E2187F5F0EC4}"/>
          </ac:spMkLst>
        </pc:spChg>
        <pc:spChg chg="mod">
          <ac:chgData name="Liene Valta" userId="ac1d1461-6f0d-4075-8e06-e5422be24be5" providerId="ADAL" clId="{A351200F-D601-4FB6-9663-7C704DAC9D0E}" dt="2022-11-22T20:04:32.959" v="309"/>
          <ac:spMkLst>
            <pc:docMk/>
            <pc:sldMk cId="2652538782" sldId="288"/>
            <ac:spMk id="4" creationId="{00000000-0000-0000-0000-000000000000}"/>
          </ac:spMkLst>
        </pc:spChg>
        <pc:spChg chg="mod">
          <ac:chgData name="Liene Valta" userId="ac1d1461-6f0d-4075-8e06-e5422be24be5" providerId="ADAL" clId="{A351200F-D601-4FB6-9663-7C704DAC9D0E}" dt="2022-11-22T19:10:18.416" v="71" actId="14100"/>
          <ac:spMkLst>
            <pc:docMk/>
            <pc:sldMk cId="2652538782" sldId="288"/>
            <ac:spMk id="5" creationId="{00000000-0000-0000-0000-000000000000}"/>
          </ac:spMkLst>
        </pc:spChg>
        <pc:picChg chg="del">
          <ac:chgData name="Liene Valta" userId="ac1d1461-6f0d-4075-8e06-e5422be24be5" providerId="ADAL" clId="{A351200F-D601-4FB6-9663-7C704DAC9D0E}" dt="2022-11-22T19:04:45.835" v="15" actId="478"/>
          <ac:picMkLst>
            <pc:docMk/>
            <pc:sldMk cId="2652538782" sldId="288"/>
            <ac:picMk id="8" creationId="{00000000-0000-0000-0000-000000000000}"/>
          </ac:picMkLst>
        </pc:picChg>
        <pc:picChg chg="del">
          <ac:chgData name="Liene Valta" userId="ac1d1461-6f0d-4075-8e06-e5422be24be5" providerId="ADAL" clId="{A351200F-D601-4FB6-9663-7C704DAC9D0E}" dt="2022-11-22T19:04:44.832" v="14" actId="478"/>
          <ac:picMkLst>
            <pc:docMk/>
            <pc:sldMk cId="2652538782" sldId="288"/>
            <ac:picMk id="9" creationId="{00000000-0000-0000-0000-000000000000}"/>
          </ac:picMkLst>
        </pc:picChg>
      </pc:sldChg>
      <pc:sldChg chg="addSp delSp modSp mod">
        <pc:chgData name="Liene Valta" userId="ac1d1461-6f0d-4075-8e06-e5422be24be5" providerId="ADAL" clId="{A351200F-D601-4FB6-9663-7C704DAC9D0E}" dt="2022-11-22T19:59:27.138" v="293" actId="1035"/>
        <pc:sldMkLst>
          <pc:docMk/>
          <pc:sldMk cId="1875578188" sldId="302"/>
        </pc:sldMkLst>
        <pc:spChg chg="mod">
          <ac:chgData name="Liene Valta" userId="ac1d1461-6f0d-4075-8e06-e5422be24be5" providerId="ADAL" clId="{A351200F-D601-4FB6-9663-7C704DAC9D0E}" dt="2022-11-22T19:57:07.557" v="269" actId="14100"/>
          <ac:spMkLst>
            <pc:docMk/>
            <pc:sldMk cId="1875578188" sldId="302"/>
            <ac:spMk id="16387" creationId="{00000000-0000-0000-0000-000000000000}"/>
          </ac:spMkLst>
        </pc:spChg>
        <pc:spChg chg="mod">
          <ac:chgData name="Liene Valta" userId="ac1d1461-6f0d-4075-8e06-e5422be24be5" providerId="ADAL" clId="{A351200F-D601-4FB6-9663-7C704DAC9D0E}" dt="2022-11-22T19:59:27.138" v="293" actId="1035"/>
          <ac:spMkLst>
            <pc:docMk/>
            <pc:sldMk cId="1875578188" sldId="302"/>
            <ac:spMk id="16388" creationId="{00000000-0000-0000-0000-000000000000}"/>
          </ac:spMkLst>
        </pc:spChg>
        <pc:picChg chg="add mod ord">
          <ac:chgData name="Liene Valta" userId="ac1d1461-6f0d-4075-8e06-e5422be24be5" providerId="ADAL" clId="{A351200F-D601-4FB6-9663-7C704DAC9D0E}" dt="2022-11-22T19:57:22.428" v="272" actId="1076"/>
          <ac:picMkLst>
            <pc:docMk/>
            <pc:sldMk cId="1875578188" sldId="302"/>
            <ac:picMk id="3" creationId="{C6EFC3F8-3842-CD3A-D40D-C50D5BB9F863}"/>
          </ac:picMkLst>
        </pc:picChg>
        <pc:picChg chg="del">
          <ac:chgData name="Liene Valta" userId="ac1d1461-6f0d-4075-8e06-e5422be24be5" providerId="ADAL" clId="{A351200F-D601-4FB6-9663-7C704DAC9D0E}" dt="2022-11-22T19:54:52.863" v="247" actId="478"/>
          <ac:picMkLst>
            <pc:docMk/>
            <pc:sldMk cId="1875578188" sldId="302"/>
            <ac:picMk id="7" creationId="{00000000-0000-0000-0000-000000000000}"/>
          </ac:picMkLst>
        </pc:picChg>
        <pc:picChg chg="mod">
          <ac:chgData name="Liene Valta" userId="ac1d1461-6f0d-4075-8e06-e5422be24be5" providerId="ADAL" clId="{A351200F-D601-4FB6-9663-7C704DAC9D0E}" dt="2022-11-22T19:55:34.279" v="259" actId="1037"/>
          <ac:picMkLst>
            <pc:docMk/>
            <pc:sldMk cId="1875578188" sldId="302"/>
            <ac:picMk id="2050" creationId="{00000000-0000-0000-0000-000000000000}"/>
          </ac:picMkLst>
        </pc:picChg>
      </pc:sldChg>
      <pc:sldChg chg="del">
        <pc:chgData name="Liene Valta" userId="ac1d1461-6f0d-4075-8e06-e5422be24be5" providerId="ADAL" clId="{A351200F-D601-4FB6-9663-7C704DAC9D0E}" dt="2022-11-22T19:31:57.033" v="228" actId="47"/>
        <pc:sldMkLst>
          <pc:docMk/>
          <pc:sldMk cId="1372988232" sldId="311"/>
        </pc:sldMkLst>
      </pc:sldChg>
      <pc:sldChg chg="addSp delSp modSp mod">
        <pc:chgData name="Liene Valta" userId="ac1d1461-6f0d-4075-8e06-e5422be24be5" providerId="ADAL" clId="{A351200F-D601-4FB6-9663-7C704DAC9D0E}" dt="2022-11-22T19:22:05.958" v="136" actId="1076"/>
        <pc:sldMkLst>
          <pc:docMk/>
          <pc:sldMk cId="3764326740" sldId="312"/>
        </pc:sldMkLst>
        <pc:spChg chg="mod">
          <ac:chgData name="Liene Valta" userId="ac1d1461-6f0d-4075-8e06-e5422be24be5" providerId="ADAL" clId="{A351200F-D601-4FB6-9663-7C704DAC9D0E}" dt="2022-11-22T19:22:02.832" v="135" actId="1076"/>
          <ac:spMkLst>
            <pc:docMk/>
            <pc:sldMk cId="3764326740" sldId="312"/>
            <ac:spMk id="3" creationId="{00000000-0000-0000-0000-000000000000}"/>
          </ac:spMkLst>
        </pc:spChg>
        <pc:spChg chg="mod">
          <ac:chgData name="Liene Valta" userId="ac1d1461-6f0d-4075-8e06-e5422be24be5" providerId="ADAL" clId="{A351200F-D601-4FB6-9663-7C704DAC9D0E}" dt="2022-11-22T19:22:05.958" v="136" actId="1076"/>
          <ac:spMkLst>
            <pc:docMk/>
            <pc:sldMk cId="3764326740" sldId="312"/>
            <ac:spMk id="6" creationId="{00000000-0000-0000-0000-000000000000}"/>
          </ac:spMkLst>
        </pc:spChg>
        <pc:picChg chg="add mod">
          <ac:chgData name="Liene Valta" userId="ac1d1461-6f0d-4075-8e06-e5422be24be5" providerId="ADAL" clId="{A351200F-D601-4FB6-9663-7C704DAC9D0E}" dt="2022-11-22T19:21:54.947" v="134"/>
          <ac:picMkLst>
            <pc:docMk/>
            <pc:sldMk cId="3764326740" sldId="312"/>
            <ac:picMk id="2" creationId="{E4D74A7E-46F1-0E09-C382-BBDE1C899354}"/>
          </ac:picMkLst>
        </pc:picChg>
        <pc:picChg chg="del">
          <ac:chgData name="Liene Valta" userId="ac1d1461-6f0d-4075-8e06-e5422be24be5" providerId="ADAL" clId="{A351200F-D601-4FB6-9663-7C704DAC9D0E}" dt="2022-11-22T19:16:13.971" v="101" actId="478"/>
          <ac:picMkLst>
            <pc:docMk/>
            <pc:sldMk cId="3764326740" sldId="312"/>
            <ac:picMk id="7" creationId="{00000000-0000-0000-0000-000000000000}"/>
          </ac:picMkLst>
        </pc:picChg>
        <pc:picChg chg="del">
          <ac:chgData name="Liene Valta" userId="ac1d1461-6f0d-4075-8e06-e5422be24be5" providerId="ADAL" clId="{A351200F-D601-4FB6-9663-7C704DAC9D0E}" dt="2022-11-22T19:16:15.975" v="102" actId="478"/>
          <ac:picMkLst>
            <pc:docMk/>
            <pc:sldMk cId="3764326740" sldId="312"/>
            <ac:picMk id="8" creationId="{00000000-0000-0000-0000-000000000000}"/>
          </ac:picMkLst>
        </pc:picChg>
        <pc:picChg chg="del">
          <ac:chgData name="Liene Valta" userId="ac1d1461-6f0d-4075-8e06-e5422be24be5" providerId="ADAL" clId="{A351200F-D601-4FB6-9663-7C704DAC9D0E}" dt="2022-11-22T19:16:12.509" v="100" actId="478"/>
          <ac:picMkLst>
            <pc:docMk/>
            <pc:sldMk cId="3764326740" sldId="312"/>
            <ac:picMk id="9" creationId="{00000000-0000-0000-0000-000000000000}"/>
          </ac:picMkLst>
        </pc:picChg>
      </pc:sldChg>
      <pc:sldChg chg="delSp mod">
        <pc:chgData name="Liene Valta" userId="ac1d1461-6f0d-4075-8e06-e5422be24be5" providerId="ADAL" clId="{A351200F-D601-4FB6-9663-7C704DAC9D0E}" dt="2022-11-22T19:28:40.062" v="196" actId="478"/>
        <pc:sldMkLst>
          <pc:docMk/>
          <pc:sldMk cId="4117442809" sldId="333"/>
        </pc:sldMkLst>
        <pc:picChg chg="del">
          <ac:chgData name="Liene Valta" userId="ac1d1461-6f0d-4075-8e06-e5422be24be5" providerId="ADAL" clId="{A351200F-D601-4FB6-9663-7C704DAC9D0E}" dt="2022-11-22T19:28:40.062" v="196" actId="478"/>
          <ac:picMkLst>
            <pc:docMk/>
            <pc:sldMk cId="4117442809" sldId="333"/>
            <ac:picMk id="4" creationId="{EBAD84B3-29E5-A53B-4259-7AF297868809}"/>
          </ac:picMkLst>
        </pc:picChg>
        <pc:picChg chg="del">
          <ac:chgData name="Liene Valta" userId="ac1d1461-6f0d-4075-8e06-e5422be24be5" providerId="ADAL" clId="{A351200F-D601-4FB6-9663-7C704DAC9D0E}" dt="2022-11-22T19:28:39.044" v="195" actId="478"/>
          <ac:picMkLst>
            <pc:docMk/>
            <pc:sldMk cId="4117442809" sldId="333"/>
            <ac:picMk id="8" creationId="{DC2C6A4D-D7AA-BA2B-C104-593C7F94FD66}"/>
          </ac:picMkLst>
        </pc:picChg>
      </pc:sldChg>
      <pc:sldChg chg="delSp modSp mod">
        <pc:chgData name="Liene Valta" userId="ac1d1461-6f0d-4075-8e06-e5422be24be5" providerId="ADAL" clId="{A351200F-D601-4FB6-9663-7C704DAC9D0E}" dt="2022-11-22T19:28:34.787" v="194" actId="478"/>
        <pc:sldMkLst>
          <pc:docMk/>
          <pc:sldMk cId="1513223656" sldId="336"/>
        </pc:sldMkLst>
        <pc:picChg chg="del">
          <ac:chgData name="Liene Valta" userId="ac1d1461-6f0d-4075-8e06-e5422be24be5" providerId="ADAL" clId="{A351200F-D601-4FB6-9663-7C704DAC9D0E}" dt="2022-11-22T19:28:34.787" v="194" actId="478"/>
          <ac:picMkLst>
            <pc:docMk/>
            <pc:sldMk cId="1513223656" sldId="336"/>
            <ac:picMk id="12" creationId="{AB2B5774-4846-D9CA-F65F-C224DA319978}"/>
          </ac:picMkLst>
        </pc:picChg>
        <pc:picChg chg="del mod">
          <ac:chgData name="Liene Valta" userId="ac1d1461-6f0d-4075-8e06-e5422be24be5" providerId="ADAL" clId="{A351200F-D601-4FB6-9663-7C704DAC9D0E}" dt="2022-11-22T19:28:34.096" v="193" actId="478"/>
          <ac:picMkLst>
            <pc:docMk/>
            <pc:sldMk cId="1513223656" sldId="336"/>
            <ac:picMk id="13" creationId="{4075D94A-3C2C-A496-B365-EE8919CB21CA}"/>
          </ac:picMkLst>
        </pc:picChg>
      </pc:sldChg>
      <pc:sldChg chg="delSp mod">
        <pc:chgData name="Liene Valta" userId="ac1d1461-6f0d-4075-8e06-e5422be24be5" providerId="ADAL" clId="{A351200F-D601-4FB6-9663-7C704DAC9D0E}" dt="2022-11-22T19:21:30.661" v="130" actId="478"/>
        <pc:sldMkLst>
          <pc:docMk/>
          <pc:sldMk cId="1816268605" sldId="341"/>
        </pc:sldMkLst>
        <pc:picChg chg="del">
          <ac:chgData name="Liene Valta" userId="ac1d1461-6f0d-4075-8e06-e5422be24be5" providerId="ADAL" clId="{A351200F-D601-4FB6-9663-7C704DAC9D0E}" dt="2022-11-22T19:21:30.661" v="130" actId="478"/>
          <ac:picMkLst>
            <pc:docMk/>
            <pc:sldMk cId="1816268605" sldId="341"/>
            <ac:picMk id="7" creationId="{00000000-0000-0000-0000-000000000000}"/>
          </ac:picMkLst>
        </pc:picChg>
        <pc:picChg chg="del">
          <ac:chgData name="Liene Valta" userId="ac1d1461-6f0d-4075-8e06-e5422be24be5" providerId="ADAL" clId="{A351200F-D601-4FB6-9663-7C704DAC9D0E}" dt="2022-11-22T19:21:29.273" v="129" actId="478"/>
          <ac:picMkLst>
            <pc:docMk/>
            <pc:sldMk cId="1816268605" sldId="341"/>
            <ac:picMk id="9" creationId="{00000000-0000-0000-0000-000000000000}"/>
          </ac:picMkLst>
        </pc:picChg>
      </pc:sldChg>
      <pc:sldChg chg="delSp mod">
        <pc:chgData name="Liene Valta" userId="ac1d1461-6f0d-4075-8e06-e5422be24be5" providerId="ADAL" clId="{A351200F-D601-4FB6-9663-7C704DAC9D0E}" dt="2022-11-22T19:22:21.382" v="138" actId="478"/>
        <pc:sldMkLst>
          <pc:docMk/>
          <pc:sldMk cId="4187617386" sldId="350"/>
        </pc:sldMkLst>
        <pc:picChg chg="del">
          <ac:chgData name="Liene Valta" userId="ac1d1461-6f0d-4075-8e06-e5422be24be5" providerId="ADAL" clId="{A351200F-D601-4FB6-9663-7C704DAC9D0E}" dt="2022-11-22T19:22:21.382" v="138" actId="478"/>
          <ac:picMkLst>
            <pc:docMk/>
            <pc:sldMk cId="4187617386" sldId="350"/>
            <ac:picMk id="7" creationId="{00000000-0000-0000-0000-000000000000}"/>
          </ac:picMkLst>
        </pc:picChg>
        <pc:picChg chg="del">
          <ac:chgData name="Liene Valta" userId="ac1d1461-6f0d-4075-8e06-e5422be24be5" providerId="ADAL" clId="{A351200F-D601-4FB6-9663-7C704DAC9D0E}" dt="2022-11-22T19:22:19.963" v="137" actId="478"/>
          <ac:picMkLst>
            <pc:docMk/>
            <pc:sldMk cId="4187617386" sldId="350"/>
            <ac:picMk id="9" creationId="{00000000-0000-0000-0000-000000000000}"/>
          </ac:picMkLst>
        </pc:picChg>
      </pc:sldChg>
      <pc:sldChg chg="delSp mod">
        <pc:chgData name="Liene Valta" userId="ac1d1461-6f0d-4075-8e06-e5422be24be5" providerId="ADAL" clId="{A351200F-D601-4FB6-9663-7C704DAC9D0E}" dt="2022-11-22T19:21:42.948" v="132" actId="478"/>
        <pc:sldMkLst>
          <pc:docMk/>
          <pc:sldMk cId="3196595332" sldId="351"/>
        </pc:sldMkLst>
        <pc:picChg chg="del">
          <ac:chgData name="Liene Valta" userId="ac1d1461-6f0d-4075-8e06-e5422be24be5" providerId="ADAL" clId="{A351200F-D601-4FB6-9663-7C704DAC9D0E}" dt="2022-11-22T19:21:42.948" v="132" actId="478"/>
          <ac:picMkLst>
            <pc:docMk/>
            <pc:sldMk cId="3196595332" sldId="351"/>
            <ac:picMk id="7" creationId="{00000000-0000-0000-0000-000000000000}"/>
          </ac:picMkLst>
        </pc:picChg>
        <pc:picChg chg="del">
          <ac:chgData name="Liene Valta" userId="ac1d1461-6f0d-4075-8e06-e5422be24be5" providerId="ADAL" clId="{A351200F-D601-4FB6-9663-7C704DAC9D0E}" dt="2022-11-22T19:21:41.830" v="131" actId="478"/>
          <ac:picMkLst>
            <pc:docMk/>
            <pc:sldMk cId="3196595332" sldId="351"/>
            <ac:picMk id="9" creationId="{00000000-0000-0000-0000-000000000000}"/>
          </ac:picMkLst>
        </pc:picChg>
      </pc:sldChg>
      <pc:sldChg chg="delSp del mod">
        <pc:chgData name="Liene Valta" userId="ac1d1461-6f0d-4075-8e06-e5422be24be5" providerId="ADAL" clId="{A351200F-D601-4FB6-9663-7C704DAC9D0E}" dt="2022-11-22T19:23:13.305" v="146" actId="47"/>
        <pc:sldMkLst>
          <pc:docMk/>
          <pc:sldMk cId="258287691" sldId="353"/>
        </pc:sldMkLst>
        <pc:spChg chg="del">
          <ac:chgData name="Liene Valta" userId="ac1d1461-6f0d-4075-8e06-e5422be24be5" providerId="ADAL" clId="{A351200F-D601-4FB6-9663-7C704DAC9D0E}" dt="2022-11-22T19:23:10.882" v="145" actId="478"/>
          <ac:spMkLst>
            <pc:docMk/>
            <pc:sldMk cId="258287691" sldId="353"/>
            <ac:spMk id="5" creationId="{161ECAE9-B549-351A-00DF-33BD315681C1}"/>
          </ac:spMkLst>
        </pc:spChg>
        <pc:picChg chg="del">
          <ac:chgData name="Liene Valta" userId="ac1d1461-6f0d-4075-8e06-e5422be24be5" providerId="ADAL" clId="{A351200F-D601-4FB6-9663-7C704DAC9D0E}" dt="2022-11-22T19:23:08.439" v="144" actId="478"/>
          <ac:picMkLst>
            <pc:docMk/>
            <pc:sldMk cId="258287691" sldId="353"/>
            <ac:picMk id="4" creationId="{B361EA65-D56C-5343-DB2C-4EF353C466F7}"/>
          </ac:picMkLst>
        </pc:picChg>
        <pc:picChg chg="del">
          <ac:chgData name="Liene Valta" userId="ac1d1461-6f0d-4075-8e06-e5422be24be5" providerId="ADAL" clId="{A351200F-D601-4FB6-9663-7C704DAC9D0E}" dt="2022-11-22T19:22:27.140" v="140" actId="478"/>
          <ac:picMkLst>
            <pc:docMk/>
            <pc:sldMk cId="258287691" sldId="353"/>
            <ac:picMk id="10" creationId="{00000000-0000-0000-0000-000000000000}"/>
          </ac:picMkLst>
        </pc:picChg>
        <pc:picChg chg="del">
          <ac:chgData name="Liene Valta" userId="ac1d1461-6f0d-4075-8e06-e5422be24be5" providerId="ADAL" clId="{A351200F-D601-4FB6-9663-7C704DAC9D0E}" dt="2022-11-22T19:22:25.721" v="139" actId="478"/>
          <ac:picMkLst>
            <pc:docMk/>
            <pc:sldMk cId="258287691" sldId="353"/>
            <ac:picMk id="11" creationId="{00000000-0000-0000-0000-000000000000}"/>
          </ac:picMkLst>
        </pc:picChg>
      </pc:sldChg>
      <pc:sldChg chg="addSp delSp modSp mod">
        <pc:chgData name="Liene Valta" userId="ac1d1461-6f0d-4075-8e06-e5422be24be5" providerId="ADAL" clId="{A351200F-D601-4FB6-9663-7C704DAC9D0E}" dt="2022-11-22T19:28:01.735" v="183" actId="1076"/>
        <pc:sldMkLst>
          <pc:docMk/>
          <pc:sldMk cId="1680134382" sldId="359"/>
        </pc:sldMkLst>
        <pc:spChg chg="mod">
          <ac:chgData name="Liene Valta" userId="ac1d1461-6f0d-4075-8e06-e5422be24be5" providerId="ADAL" clId="{A351200F-D601-4FB6-9663-7C704DAC9D0E}" dt="2022-11-22T19:27:38.058" v="180" actId="14100"/>
          <ac:spMkLst>
            <pc:docMk/>
            <pc:sldMk cId="1680134382" sldId="359"/>
            <ac:spMk id="9" creationId="{B82B441E-11F1-A472-49F9-AB0E4EDB263A}"/>
          </ac:spMkLst>
        </pc:spChg>
        <pc:picChg chg="del">
          <ac:chgData name="Liene Valta" userId="ac1d1461-6f0d-4075-8e06-e5422be24be5" providerId="ADAL" clId="{A351200F-D601-4FB6-9663-7C704DAC9D0E}" dt="2022-11-22T19:26:04.274" v="161" actId="478"/>
          <ac:picMkLst>
            <pc:docMk/>
            <pc:sldMk cId="1680134382" sldId="359"/>
            <ac:picMk id="3" creationId="{CD00731D-3B8C-DA17-18CB-FB8D09C0FCE3}"/>
          </ac:picMkLst>
        </pc:picChg>
        <pc:picChg chg="del">
          <ac:chgData name="Liene Valta" userId="ac1d1461-6f0d-4075-8e06-e5422be24be5" providerId="ADAL" clId="{A351200F-D601-4FB6-9663-7C704DAC9D0E}" dt="2022-11-22T19:26:20.688" v="162" actId="478"/>
          <ac:picMkLst>
            <pc:docMk/>
            <pc:sldMk cId="1680134382" sldId="359"/>
            <ac:picMk id="4" creationId="{00000000-0000-0000-0000-000000000000}"/>
          </ac:picMkLst>
        </pc:picChg>
        <pc:picChg chg="add mod">
          <ac:chgData name="Liene Valta" userId="ac1d1461-6f0d-4075-8e06-e5422be24be5" providerId="ADAL" clId="{A351200F-D601-4FB6-9663-7C704DAC9D0E}" dt="2022-11-22T19:26:21.089" v="163"/>
          <ac:picMkLst>
            <pc:docMk/>
            <pc:sldMk cId="1680134382" sldId="359"/>
            <ac:picMk id="5" creationId="{D8393311-74DD-B29A-9B9A-5AC365CDCD94}"/>
          </ac:picMkLst>
        </pc:picChg>
        <pc:picChg chg="del">
          <ac:chgData name="Liene Valta" userId="ac1d1461-6f0d-4075-8e06-e5422be24be5" providerId="ADAL" clId="{A351200F-D601-4FB6-9663-7C704DAC9D0E}" dt="2022-11-22T19:26:03.197" v="160" actId="478"/>
          <ac:picMkLst>
            <pc:docMk/>
            <pc:sldMk cId="1680134382" sldId="359"/>
            <ac:picMk id="8" creationId="{186910D8-061D-85B5-3307-9175032717B0}"/>
          </ac:picMkLst>
        </pc:picChg>
        <pc:picChg chg="mod">
          <ac:chgData name="Liene Valta" userId="ac1d1461-6f0d-4075-8e06-e5422be24be5" providerId="ADAL" clId="{A351200F-D601-4FB6-9663-7C704DAC9D0E}" dt="2022-11-22T19:26:50.553" v="171" actId="14100"/>
          <ac:picMkLst>
            <pc:docMk/>
            <pc:sldMk cId="1680134382" sldId="359"/>
            <ac:picMk id="11" creationId="{7D4A489E-119E-F69E-37D2-B8D7D770C921}"/>
          </ac:picMkLst>
        </pc:picChg>
        <pc:picChg chg="mod">
          <ac:chgData name="Liene Valta" userId="ac1d1461-6f0d-4075-8e06-e5422be24be5" providerId="ADAL" clId="{A351200F-D601-4FB6-9663-7C704DAC9D0E}" dt="2022-11-22T19:28:01.735" v="183" actId="1076"/>
          <ac:picMkLst>
            <pc:docMk/>
            <pc:sldMk cId="1680134382" sldId="359"/>
            <ac:picMk id="12" creationId="{7084A105-98AF-1AD1-9205-E5D219C4BAC1}"/>
          </ac:picMkLst>
        </pc:picChg>
        <pc:picChg chg="mod">
          <ac:chgData name="Liene Valta" userId="ac1d1461-6f0d-4075-8e06-e5422be24be5" providerId="ADAL" clId="{A351200F-D601-4FB6-9663-7C704DAC9D0E}" dt="2022-11-22T19:26:41.504" v="165" actId="14100"/>
          <ac:picMkLst>
            <pc:docMk/>
            <pc:sldMk cId="1680134382" sldId="359"/>
            <ac:picMk id="13" creationId="{4130BB12-253B-DAD8-5A2B-0B7782D56EFD}"/>
          </ac:picMkLst>
        </pc:picChg>
        <pc:picChg chg="mod">
          <ac:chgData name="Liene Valta" userId="ac1d1461-6f0d-4075-8e06-e5422be24be5" providerId="ADAL" clId="{A351200F-D601-4FB6-9663-7C704DAC9D0E}" dt="2022-11-22T19:27:47.234" v="182" actId="14100"/>
          <ac:picMkLst>
            <pc:docMk/>
            <pc:sldMk cId="1680134382" sldId="359"/>
            <ac:picMk id="14" creationId="{82EA9308-D7A4-1D2C-BEC7-CA2D7A15E6DF}"/>
          </ac:picMkLst>
        </pc:picChg>
        <pc:picChg chg="mod">
          <ac:chgData name="Liene Valta" userId="ac1d1461-6f0d-4075-8e06-e5422be24be5" providerId="ADAL" clId="{A351200F-D601-4FB6-9663-7C704DAC9D0E}" dt="2022-11-22T19:26:56.887" v="178" actId="14100"/>
          <ac:picMkLst>
            <pc:docMk/>
            <pc:sldMk cId="1680134382" sldId="359"/>
            <ac:picMk id="18" creationId="{F6AA3355-F365-E703-F830-B631FF294392}"/>
          </ac:picMkLst>
        </pc:picChg>
      </pc:sldChg>
      <pc:sldChg chg="delSp modSp mod">
        <pc:chgData name="Liene Valta" userId="ac1d1461-6f0d-4075-8e06-e5422be24be5" providerId="ADAL" clId="{A351200F-D601-4FB6-9663-7C704DAC9D0E}" dt="2022-11-22T19:28:16.718" v="186" actId="14100"/>
        <pc:sldMkLst>
          <pc:docMk/>
          <pc:sldMk cId="4196910151" sldId="360"/>
        </pc:sldMkLst>
        <pc:spChg chg="mod">
          <ac:chgData name="Liene Valta" userId="ac1d1461-6f0d-4075-8e06-e5422be24be5" providerId="ADAL" clId="{A351200F-D601-4FB6-9663-7C704DAC9D0E}" dt="2022-11-22T19:28:16.718" v="186" actId="14100"/>
          <ac:spMkLst>
            <pc:docMk/>
            <pc:sldMk cId="4196910151" sldId="360"/>
            <ac:spMk id="9" creationId="{8CBB5407-A087-3321-911B-D779CD97CAE5}"/>
          </ac:spMkLst>
        </pc:spChg>
        <pc:picChg chg="del">
          <ac:chgData name="Liene Valta" userId="ac1d1461-6f0d-4075-8e06-e5422be24be5" providerId="ADAL" clId="{A351200F-D601-4FB6-9663-7C704DAC9D0E}" dt="2022-11-22T19:28:10.488" v="185" actId="478"/>
          <ac:picMkLst>
            <pc:docMk/>
            <pc:sldMk cId="4196910151" sldId="360"/>
            <ac:picMk id="3" creationId="{095BCABF-047A-7499-961E-B237F3ECF039}"/>
          </ac:picMkLst>
        </pc:picChg>
        <pc:picChg chg="del">
          <ac:chgData name="Liene Valta" userId="ac1d1461-6f0d-4075-8e06-e5422be24be5" providerId="ADAL" clId="{A351200F-D601-4FB6-9663-7C704DAC9D0E}" dt="2022-11-22T19:28:09.472" v="184" actId="478"/>
          <ac:picMkLst>
            <pc:docMk/>
            <pc:sldMk cId="4196910151" sldId="360"/>
            <ac:picMk id="8" creationId="{E185A4E9-30E7-7006-1A8F-A7B7FCCAD9B8}"/>
          </ac:picMkLst>
        </pc:picChg>
      </pc:sldChg>
      <pc:sldChg chg="delSp modSp mod">
        <pc:chgData name="Liene Valta" userId="ac1d1461-6f0d-4075-8e06-e5422be24be5" providerId="ADAL" clId="{A351200F-D601-4FB6-9663-7C704DAC9D0E}" dt="2022-11-22T20:02:08.378" v="307" actId="14100"/>
        <pc:sldMkLst>
          <pc:docMk/>
          <pc:sldMk cId="2146620132" sldId="361"/>
        </pc:sldMkLst>
        <pc:spChg chg="mod">
          <ac:chgData name="Liene Valta" userId="ac1d1461-6f0d-4075-8e06-e5422be24be5" providerId="ADAL" clId="{A351200F-D601-4FB6-9663-7C704DAC9D0E}" dt="2022-11-22T20:02:08.378" v="307" actId="14100"/>
          <ac:spMkLst>
            <pc:docMk/>
            <pc:sldMk cId="2146620132" sldId="361"/>
            <ac:spMk id="3" creationId="{00000000-0000-0000-0000-000000000000}"/>
          </ac:spMkLst>
        </pc:spChg>
        <pc:picChg chg="del mod">
          <ac:chgData name="Liene Valta" userId="ac1d1461-6f0d-4075-8e06-e5422be24be5" providerId="ADAL" clId="{A351200F-D601-4FB6-9663-7C704DAC9D0E}" dt="2022-11-22T19:28:26.418" v="189" actId="478"/>
          <ac:picMkLst>
            <pc:docMk/>
            <pc:sldMk cId="2146620132" sldId="361"/>
            <ac:picMk id="12" creationId="{E9402A59-9FC3-F3F8-AD49-D0C2D42FB001}"/>
          </ac:picMkLst>
        </pc:picChg>
        <pc:picChg chg="del">
          <ac:chgData name="Liene Valta" userId="ac1d1461-6f0d-4075-8e06-e5422be24be5" providerId="ADAL" clId="{A351200F-D601-4FB6-9663-7C704DAC9D0E}" dt="2022-11-22T19:28:24.993" v="187" actId="478"/>
          <ac:picMkLst>
            <pc:docMk/>
            <pc:sldMk cId="2146620132" sldId="361"/>
            <ac:picMk id="14" creationId="{5DFF4FA1-AB2D-2163-3DC0-B90C96D29EE8}"/>
          </ac:picMkLst>
        </pc:picChg>
      </pc:sldChg>
      <pc:sldChg chg="delSp modSp mod">
        <pc:chgData name="Liene Valta" userId="ac1d1461-6f0d-4075-8e06-e5422be24be5" providerId="ADAL" clId="{A351200F-D601-4FB6-9663-7C704DAC9D0E}" dt="2022-11-22T20:01:43.073" v="306" actId="14100"/>
        <pc:sldMkLst>
          <pc:docMk/>
          <pc:sldMk cId="1389938949" sldId="362"/>
        </pc:sldMkLst>
        <pc:spChg chg="mod">
          <ac:chgData name="Liene Valta" userId="ac1d1461-6f0d-4075-8e06-e5422be24be5" providerId="ADAL" clId="{A351200F-D601-4FB6-9663-7C704DAC9D0E}" dt="2022-11-22T20:01:43.073" v="306" actId="14100"/>
          <ac:spMkLst>
            <pc:docMk/>
            <pc:sldMk cId="1389938949" sldId="362"/>
            <ac:spMk id="3" creationId="{00000000-0000-0000-0000-000000000000}"/>
          </ac:spMkLst>
        </pc:spChg>
        <pc:picChg chg="mod">
          <ac:chgData name="Liene Valta" userId="ac1d1461-6f0d-4075-8e06-e5422be24be5" providerId="ADAL" clId="{A351200F-D601-4FB6-9663-7C704DAC9D0E}" dt="2022-11-22T20:00:55.133" v="301" actId="1076"/>
          <ac:picMkLst>
            <pc:docMk/>
            <pc:sldMk cId="1389938949" sldId="362"/>
            <ac:picMk id="12" creationId="{2204AB51-770A-4AAF-443A-6FCCE7240FCD}"/>
          </ac:picMkLst>
        </pc:picChg>
        <pc:picChg chg="mod">
          <ac:chgData name="Liene Valta" userId="ac1d1461-6f0d-4075-8e06-e5422be24be5" providerId="ADAL" clId="{A351200F-D601-4FB6-9663-7C704DAC9D0E}" dt="2022-11-22T20:00:52.275" v="300" actId="1076"/>
          <ac:picMkLst>
            <pc:docMk/>
            <pc:sldMk cId="1389938949" sldId="362"/>
            <ac:picMk id="14" creationId="{9B2352F2-25EA-0A15-E77F-B8A0671DAE53}"/>
          </ac:picMkLst>
        </pc:picChg>
        <pc:picChg chg="del">
          <ac:chgData name="Liene Valta" userId="ac1d1461-6f0d-4075-8e06-e5422be24be5" providerId="ADAL" clId="{A351200F-D601-4FB6-9663-7C704DAC9D0E}" dt="2022-11-22T19:28:31.391" v="191" actId="478"/>
          <ac:picMkLst>
            <pc:docMk/>
            <pc:sldMk cId="1389938949" sldId="362"/>
            <ac:picMk id="17" creationId="{F98447B7-22A3-0292-2772-557A7E5E44C1}"/>
          </ac:picMkLst>
        </pc:picChg>
        <pc:picChg chg="del">
          <ac:chgData name="Liene Valta" userId="ac1d1461-6f0d-4075-8e06-e5422be24be5" providerId="ADAL" clId="{A351200F-D601-4FB6-9663-7C704DAC9D0E}" dt="2022-11-22T19:28:30.643" v="190" actId="478"/>
          <ac:picMkLst>
            <pc:docMk/>
            <pc:sldMk cId="1389938949" sldId="362"/>
            <ac:picMk id="18" creationId="{8F7F7D5E-AB27-5CD1-CAB3-0C31BF4F362F}"/>
          </ac:picMkLst>
        </pc:picChg>
        <pc:picChg chg="mod">
          <ac:chgData name="Liene Valta" userId="ac1d1461-6f0d-4075-8e06-e5422be24be5" providerId="ADAL" clId="{A351200F-D601-4FB6-9663-7C704DAC9D0E}" dt="2022-11-22T20:00:38.670" v="297" actId="1076"/>
          <ac:picMkLst>
            <pc:docMk/>
            <pc:sldMk cId="1389938949" sldId="362"/>
            <ac:picMk id="20" creationId="{F920F73A-B444-49E2-E670-DF1E1DF4BE2F}"/>
          </ac:picMkLst>
        </pc:picChg>
        <pc:picChg chg="mod">
          <ac:chgData name="Liene Valta" userId="ac1d1461-6f0d-4075-8e06-e5422be24be5" providerId="ADAL" clId="{A351200F-D601-4FB6-9663-7C704DAC9D0E}" dt="2022-11-22T20:00:42.788" v="299" actId="1076"/>
          <ac:picMkLst>
            <pc:docMk/>
            <pc:sldMk cId="1389938949" sldId="362"/>
            <ac:picMk id="22" creationId="{947AFFDC-0683-D75C-24EB-9E244BAC3B54}"/>
          </ac:picMkLst>
        </pc:picChg>
        <pc:picChg chg="mod">
          <ac:chgData name="Liene Valta" userId="ac1d1461-6f0d-4075-8e06-e5422be24be5" providerId="ADAL" clId="{A351200F-D601-4FB6-9663-7C704DAC9D0E}" dt="2022-11-22T20:00:35.869" v="296" actId="1076"/>
          <ac:picMkLst>
            <pc:docMk/>
            <pc:sldMk cId="1389938949" sldId="362"/>
            <ac:picMk id="23" creationId="{55B5BA3D-E7B9-34E3-CC46-2B575F3AE25F}"/>
          </ac:picMkLst>
        </pc:picChg>
      </pc:sldChg>
      <pc:sldChg chg="delSp modSp mod">
        <pc:chgData name="Liene Valta" userId="ac1d1461-6f0d-4075-8e06-e5422be24be5" providerId="ADAL" clId="{A351200F-D601-4FB6-9663-7C704DAC9D0E}" dt="2022-11-22T19:32:12.134" v="232" actId="478"/>
        <pc:sldMkLst>
          <pc:docMk/>
          <pc:sldMk cId="3928869943" sldId="363"/>
        </pc:sldMkLst>
        <pc:picChg chg="mod">
          <ac:chgData name="Liene Valta" userId="ac1d1461-6f0d-4075-8e06-e5422be24be5" providerId="ADAL" clId="{A351200F-D601-4FB6-9663-7C704DAC9D0E}" dt="2022-11-22T19:32:08.836" v="229" actId="1076"/>
          <ac:picMkLst>
            <pc:docMk/>
            <pc:sldMk cId="3928869943" sldId="363"/>
            <ac:picMk id="8" creationId="{C14335D8-3F21-AC2D-D1FA-02D5699E3F28}"/>
          </ac:picMkLst>
        </pc:picChg>
        <pc:picChg chg="del">
          <ac:chgData name="Liene Valta" userId="ac1d1461-6f0d-4075-8e06-e5422be24be5" providerId="ADAL" clId="{A351200F-D601-4FB6-9663-7C704DAC9D0E}" dt="2022-11-22T19:32:12.134" v="232" actId="478"/>
          <ac:picMkLst>
            <pc:docMk/>
            <pc:sldMk cId="3928869943" sldId="363"/>
            <ac:picMk id="9" creationId="{3C6F4269-21A3-5F70-7FED-35478131CFE6}"/>
          </ac:picMkLst>
        </pc:picChg>
        <pc:picChg chg="del mod">
          <ac:chgData name="Liene Valta" userId="ac1d1461-6f0d-4075-8e06-e5422be24be5" providerId="ADAL" clId="{A351200F-D601-4FB6-9663-7C704DAC9D0E}" dt="2022-11-22T19:32:11.051" v="231" actId="478"/>
          <ac:picMkLst>
            <pc:docMk/>
            <pc:sldMk cId="3928869943" sldId="363"/>
            <ac:picMk id="10" creationId="{11712CB8-C2E7-9FDE-E32F-3C7644865A48}"/>
          </ac:picMkLst>
        </pc:picChg>
      </pc:sldChg>
      <pc:sldChg chg="delSp mod">
        <pc:chgData name="Liene Valta" userId="ac1d1461-6f0d-4075-8e06-e5422be24be5" providerId="ADAL" clId="{A351200F-D601-4FB6-9663-7C704DAC9D0E}" dt="2022-11-22T19:28:43.901" v="198" actId="478"/>
        <pc:sldMkLst>
          <pc:docMk/>
          <pc:sldMk cId="2313017328" sldId="364"/>
        </pc:sldMkLst>
        <pc:picChg chg="del">
          <ac:chgData name="Liene Valta" userId="ac1d1461-6f0d-4075-8e06-e5422be24be5" providerId="ADAL" clId="{A351200F-D601-4FB6-9663-7C704DAC9D0E}" dt="2022-11-22T19:28:43.901" v="198" actId="478"/>
          <ac:picMkLst>
            <pc:docMk/>
            <pc:sldMk cId="2313017328" sldId="364"/>
            <ac:picMk id="4" creationId="{EBAD84B3-29E5-A53B-4259-7AF297868809}"/>
          </ac:picMkLst>
        </pc:picChg>
        <pc:picChg chg="del">
          <ac:chgData name="Liene Valta" userId="ac1d1461-6f0d-4075-8e06-e5422be24be5" providerId="ADAL" clId="{A351200F-D601-4FB6-9663-7C704DAC9D0E}" dt="2022-11-22T19:28:42.967" v="197" actId="478"/>
          <ac:picMkLst>
            <pc:docMk/>
            <pc:sldMk cId="2313017328" sldId="364"/>
            <ac:picMk id="8" creationId="{DC2C6A4D-D7AA-BA2B-C104-593C7F94FD66}"/>
          </ac:picMkLst>
        </pc:picChg>
      </pc:sldChg>
      <pc:sldChg chg="delSp del mod">
        <pc:chgData name="Liene Valta" userId="ac1d1461-6f0d-4075-8e06-e5422be24be5" providerId="ADAL" clId="{A351200F-D601-4FB6-9663-7C704DAC9D0E}" dt="2022-11-22T19:53:34.844" v="239" actId="47"/>
        <pc:sldMkLst>
          <pc:docMk/>
          <pc:sldMk cId="2112783731" sldId="365"/>
        </pc:sldMkLst>
        <pc:spChg chg="del">
          <ac:chgData name="Liene Valta" userId="ac1d1461-6f0d-4075-8e06-e5422be24be5" providerId="ADAL" clId="{A351200F-D601-4FB6-9663-7C704DAC9D0E}" dt="2022-11-22T19:29:20.835" v="205" actId="478"/>
          <ac:spMkLst>
            <pc:docMk/>
            <pc:sldMk cId="2112783731" sldId="365"/>
            <ac:spMk id="5" creationId="{AD295DE2-5358-B4FF-4707-8CF21EDAC594}"/>
          </ac:spMkLst>
        </pc:spChg>
        <pc:picChg chg="del">
          <ac:chgData name="Liene Valta" userId="ac1d1461-6f0d-4075-8e06-e5422be24be5" providerId="ADAL" clId="{A351200F-D601-4FB6-9663-7C704DAC9D0E}" dt="2022-11-22T19:29:18.230" v="204" actId="478"/>
          <ac:picMkLst>
            <pc:docMk/>
            <pc:sldMk cId="2112783731" sldId="365"/>
            <ac:picMk id="3" creationId="{03FA2FB2-283D-93F4-A425-556C90039B19}"/>
          </ac:picMkLst>
        </pc:picChg>
        <pc:picChg chg="del">
          <ac:chgData name="Liene Valta" userId="ac1d1461-6f0d-4075-8e06-e5422be24be5" providerId="ADAL" clId="{A351200F-D601-4FB6-9663-7C704DAC9D0E}" dt="2022-11-22T19:28:50.415" v="200" actId="478"/>
          <ac:picMkLst>
            <pc:docMk/>
            <pc:sldMk cId="2112783731" sldId="365"/>
            <ac:picMk id="6" creationId="{00000000-0000-0000-0000-000000000000}"/>
          </ac:picMkLst>
        </pc:picChg>
        <pc:picChg chg="del">
          <ac:chgData name="Liene Valta" userId="ac1d1461-6f0d-4075-8e06-e5422be24be5" providerId="ADAL" clId="{A351200F-D601-4FB6-9663-7C704DAC9D0E}" dt="2022-11-22T19:28:49.544" v="199" actId="478"/>
          <ac:picMkLst>
            <pc:docMk/>
            <pc:sldMk cId="2112783731" sldId="365"/>
            <ac:picMk id="10" creationId="{00000000-0000-0000-0000-000000000000}"/>
          </ac:picMkLst>
        </pc:picChg>
      </pc:sldChg>
      <pc:sldChg chg="delSp modSp mod">
        <pc:chgData name="Liene Valta" userId="ac1d1461-6f0d-4075-8e06-e5422be24be5" providerId="ADAL" clId="{A351200F-D601-4FB6-9663-7C704DAC9D0E}" dt="2022-11-22T19:59:58.944" v="295" actId="1035"/>
        <pc:sldMkLst>
          <pc:docMk/>
          <pc:sldMk cId="1527030124" sldId="366"/>
        </pc:sldMkLst>
        <pc:spChg chg="mod">
          <ac:chgData name="Liene Valta" userId="ac1d1461-6f0d-4075-8e06-e5422be24be5" providerId="ADAL" clId="{A351200F-D601-4FB6-9663-7C704DAC9D0E}" dt="2022-11-22T19:59:58.944" v="295" actId="1035"/>
          <ac:spMkLst>
            <pc:docMk/>
            <pc:sldMk cId="1527030124" sldId="366"/>
            <ac:spMk id="3" creationId="{00000000-0000-0000-0000-000000000000}"/>
          </ac:spMkLst>
        </pc:spChg>
        <pc:picChg chg="del">
          <ac:chgData name="Liene Valta" userId="ac1d1461-6f0d-4075-8e06-e5422be24be5" providerId="ADAL" clId="{A351200F-D601-4FB6-9663-7C704DAC9D0E}" dt="2022-11-22T19:32:20.554" v="234" actId="478"/>
          <ac:picMkLst>
            <pc:docMk/>
            <pc:sldMk cId="1527030124" sldId="366"/>
            <ac:picMk id="7" creationId="{00000000-0000-0000-0000-000000000000}"/>
          </ac:picMkLst>
        </pc:picChg>
        <pc:picChg chg="del">
          <ac:chgData name="Liene Valta" userId="ac1d1461-6f0d-4075-8e06-e5422be24be5" providerId="ADAL" clId="{A351200F-D601-4FB6-9663-7C704DAC9D0E}" dt="2022-11-22T19:32:19.214" v="233" actId="478"/>
          <ac:picMkLst>
            <pc:docMk/>
            <pc:sldMk cId="1527030124" sldId="366"/>
            <ac:picMk id="9" creationId="{00000000-0000-0000-0000-000000000000}"/>
          </ac:picMkLst>
        </pc:picChg>
      </pc:sldChg>
      <pc:sldChg chg="addSp delSp modSp new mod">
        <pc:chgData name="Liene Valta" userId="ac1d1461-6f0d-4075-8e06-e5422be24be5" providerId="ADAL" clId="{A351200F-D601-4FB6-9663-7C704DAC9D0E}" dt="2022-11-22T19:25:54.823" v="159" actId="1036"/>
        <pc:sldMkLst>
          <pc:docMk/>
          <pc:sldMk cId="483716426" sldId="367"/>
        </pc:sldMkLst>
        <pc:spChg chg="del">
          <ac:chgData name="Liene Valta" userId="ac1d1461-6f0d-4075-8e06-e5422be24be5" providerId="ADAL" clId="{A351200F-D601-4FB6-9663-7C704DAC9D0E}" dt="2022-11-22T19:23:19.450" v="148" actId="478"/>
          <ac:spMkLst>
            <pc:docMk/>
            <pc:sldMk cId="483716426" sldId="367"/>
            <ac:spMk id="2" creationId="{9C86F253-0637-52AE-0608-A41C1401D0C4}"/>
          </ac:spMkLst>
        </pc:spChg>
        <pc:spChg chg="del">
          <ac:chgData name="Liene Valta" userId="ac1d1461-6f0d-4075-8e06-e5422be24be5" providerId="ADAL" clId="{A351200F-D601-4FB6-9663-7C704DAC9D0E}" dt="2022-11-22T19:23:18.432" v="147" actId="478"/>
          <ac:spMkLst>
            <pc:docMk/>
            <pc:sldMk cId="483716426" sldId="367"/>
            <ac:spMk id="3" creationId="{A376A83A-A95C-BBCA-AF01-0299413A4638}"/>
          </ac:spMkLst>
        </pc:spChg>
        <pc:spChg chg="add mod">
          <ac:chgData name="Liene Valta" userId="ac1d1461-6f0d-4075-8e06-e5422be24be5" providerId="ADAL" clId="{A351200F-D601-4FB6-9663-7C704DAC9D0E}" dt="2022-11-22T19:23:04.649" v="143"/>
          <ac:spMkLst>
            <pc:docMk/>
            <pc:sldMk cId="483716426" sldId="367"/>
            <ac:spMk id="5" creationId="{7B46CC6E-A33E-5CA9-0C9C-B75C362C4EF4}"/>
          </ac:spMkLst>
        </pc:spChg>
        <pc:picChg chg="add mod modCrop">
          <ac:chgData name="Liene Valta" userId="ac1d1461-6f0d-4075-8e06-e5422be24be5" providerId="ADAL" clId="{A351200F-D601-4FB6-9663-7C704DAC9D0E}" dt="2022-11-22T19:25:43.863" v="155" actId="14100"/>
          <ac:picMkLst>
            <pc:docMk/>
            <pc:sldMk cId="483716426" sldId="367"/>
            <ac:picMk id="4" creationId="{D1FB5565-CF73-A811-65FF-546E070EE213}"/>
          </ac:picMkLst>
        </pc:picChg>
        <pc:picChg chg="add mod">
          <ac:chgData name="Liene Valta" userId="ac1d1461-6f0d-4075-8e06-e5422be24be5" providerId="ADAL" clId="{A351200F-D601-4FB6-9663-7C704DAC9D0E}" dt="2022-11-22T19:25:54.823" v="159" actId="1036"/>
          <ac:picMkLst>
            <pc:docMk/>
            <pc:sldMk cId="483716426" sldId="367"/>
            <ac:picMk id="1026" creationId="{A84AF1E7-5448-9207-0785-8C68BF06F033}"/>
          </ac:picMkLst>
        </pc:picChg>
      </pc:sldChg>
      <pc:sldChg chg="addSp delSp modSp new mod">
        <pc:chgData name="Liene Valta" userId="ac1d1461-6f0d-4075-8e06-e5422be24be5" providerId="ADAL" clId="{A351200F-D601-4FB6-9663-7C704DAC9D0E}" dt="2022-11-22T19:53:41.879" v="241" actId="478"/>
        <pc:sldMkLst>
          <pc:docMk/>
          <pc:sldMk cId="161281981" sldId="368"/>
        </pc:sldMkLst>
        <pc:spChg chg="del">
          <ac:chgData name="Liene Valta" userId="ac1d1461-6f0d-4075-8e06-e5422be24be5" providerId="ADAL" clId="{A351200F-D601-4FB6-9663-7C704DAC9D0E}" dt="2022-11-22T19:53:41.879" v="241" actId="478"/>
          <ac:spMkLst>
            <pc:docMk/>
            <pc:sldMk cId="161281981" sldId="368"/>
            <ac:spMk id="2" creationId="{8BD593FC-4392-0273-0E7E-16CD29916DE0}"/>
          </ac:spMkLst>
        </pc:spChg>
        <pc:spChg chg="del">
          <ac:chgData name="Liene Valta" userId="ac1d1461-6f0d-4075-8e06-e5422be24be5" providerId="ADAL" clId="{A351200F-D601-4FB6-9663-7C704DAC9D0E}" dt="2022-11-22T19:53:40.817" v="240" actId="478"/>
          <ac:spMkLst>
            <pc:docMk/>
            <pc:sldMk cId="161281981" sldId="368"/>
            <ac:spMk id="3" creationId="{56BD21EC-572C-9659-AA2C-1CF5BCBFDEC9}"/>
          </ac:spMkLst>
        </pc:spChg>
        <pc:spChg chg="add mod">
          <ac:chgData name="Liene Valta" userId="ac1d1461-6f0d-4075-8e06-e5422be24be5" providerId="ADAL" clId="{A351200F-D601-4FB6-9663-7C704DAC9D0E}" dt="2022-11-22T19:29:14.780" v="203"/>
          <ac:spMkLst>
            <pc:docMk/>
            <pc:sldMk cId="161281981" sldId="368"/>
            <ac:spMk id="5" creationId="{EDAFC3ED-7461-6EE8-AD81-A03CA5973C96}"/>
          </ac:spMkLst>
        </pc:spChg>
        <pc:picChg chg="add mod">
          <ac:chgData name="Liene Valta" userId="ac1d1461-6f0d-4075-8e06-e5422be24be5" providerId="ADAL" clId="{A351200F-D601-4FB6-9663-7C704DAC9D0E}" dt="2022-11-22T19:29:08.783" v="202"/>
          <ac:picMkLst>
            <pc:docMk/>
            <pc:sldMk cId="161281981" sldId="368"/>
            <ac:picMk id="4" creationId="{65F3FD3E-6548-C2E6-2C1F-4D749FEC3AC1}"/>
          </ac:picMkLst>
        </pc:picChg>
        <pc:picChg chg="add mod">
          <ac:chgData name="Liene Valta" userId="ac1d1461-6f0d-4075-8e06-e5422be24be5" providerId="ADAL" clId="{A351200F-D601-4FB6-9663-7C704DAC9D0E}" dt="2022-11-22T19:29:43.710" v="209" actId="1076"/>
          <ac:picMkLst>
            <pc:docMk/>
            <pc:sldMk cId="161281981" sldId="368"/>
            <ac:picMk id="6" creationId="{CEE252A3-BAD7-38F2-5884-0B7ABF0FF538}"/>
          </ac:picMkLst>
        </pc:picChg>
      </pc:sldChg>
      <pc:sldChg chg="addSp delSp modSp new mod">
        <pc:chgData name="Liene Valta" userId="ac1d1461-6f0d-4075-8e06-e5422be24be5" providerId="ADAL" clId="{A351200F-D601-4FB6-9663-7C704DAC9D0E}" dt="2022-11-22T19:31:52.781" v="227" actId="255"/>
        <pc:sldMkLst>
          <pc:docMk/>
          <pc:sldMk cId="1167176480" sldId="369"/>
        </pc:sldMkLst>
        <pc:spChg chg="del">
          <ac:chgData name="Liene Valta" userId="ac1d1461-6f0d-4075-8e06-e5422be24be5" providerId="ADAL" clId="{A351200F-D601-4FB6-9663-7C704DAC9D0E}" dt="2022-11-22T19:30:17.498" v="213" actId="478"/>
          <ac:spMkLst>
            <pc:docMk/>
            <pc:sldMk cId="1167176480" sldId="369"/>
            <ac:spMk id="2" creationId="{D6FCB12D-E770-3F76-98E2-F1D41B6CD764}"/>
          </ac:spMkLst>
        </pc:spChg>
        <pc:spChg chg="del">
          <ac:chgData name="Liene Valta" userId="ac1d1461-6f0d-4075-8e06-e5422be24be5" providerId="ADAL" clId="{A351200F-D601-4FB6-9663-7C704DAC9D0E}" dt="2022-11-22T19:30:15.694" v="212" actId="478"/>
          <ac:spMkLst>
            <pc:docMk/>
            <pc:sldMk cId="1167176480" sldId="369"/>
            <ac:spMk id="3" creationId="{C2430E66-92DD-66AB-F182-FF1C4CB896A2}"/>
          </ac:spMkLst>
        </pc:spChg>
        <pc:spChg chg="add mod">
          <ac:chgData name="Liene Valta" userId="ac1d1461-6f0d-4075-8e06-e5422be24be5" providerId="ADAL" clId="{A351200F-D601-4FB6-9663-7C704DAC9D0E}" dt="2022-11-22T19:31:52.781" v="227" actId="255"/>
          <ac:spMkLst>
            <pc:docMk/>
            <pc:sldMk cId="1167176480" sldId="369"/>
            <ac:spMk id="6" creationId="{131401CB-A62A-BA64-E221-81A61D7A0126}"/>
          </ac:spMkLst>
        </pc:spChg>
        <pc:picChg chg="add mod modCrop">
          <ac:chgData name="Liene Valta" userId="ac1d1461-6f0d-4075-8e06-e5422be24be5" providerId="ADAL" clId="{A351200F-D601-4FB6-9663-7C704DAC9D0E}" dt="2022-11-22T19:31:32.897" v="225" actId="14100"/>
          <ac:picMkLst>
            <pc:docMk/>
            <pc:sldMk cId="1167176480" sldId="369"/>
            <ac:picMk id="4" creationId="{B11A6F53-4D7F-A485-CCE0-AC7C5EC3AF0A}"/>
          </ac:picMkLst>
        </pc:picChg>
        <pc:picChg chg="add mod">
          <ac:chgData name="Liene Valta" userId="ac1d1461-6f0d-4075-8e06-e5422be24be5" providerId="ADAL" clId="{A351200F-D601-4FB6-9663-7C704DAC9D0E}" dt="2022-11-22T19:31:08.430" v="223" actId="1076"/>
          <ac:picMkLst>
            <pc:docMk/>
            <pc:sldMk cId="1167176480" sldId="369"/>
            <ac:picMk id="5" creationId="{671741E3-6415-1AAC-1164-764E86CEB96A}"/>
          </ac:picMkLst>
        </pc:picChg>
      </pc:sldChg>
      <pc:sldChg chg="addSp modSp new mod">
        <pc:chgData name="Liene Valta" userId="ac1d1461-6f0d-4075-8e06-e5422be24be5" providerId="ADAL" clId="{A351200F-D601-4FB6-9663-7C704DAC9D0E}" dt="2022-11-22T19:53:07.363" v="238" actId="962"/>
        <pc:sldMkLst>
          <pc:docMk/>
          <pc:sldMk cId="572460196" sldId="370"/>
        </pc:sldMkLst>
        <pc:picChg chg="add mod">
          <ac:chgData name="Liene Valta" userId="ac1d1461-6f0d-4075-8e06-e5422be24be5" providerId="ADAL" clId="{A351200F-D601-4FB6-9663-7C704DAC9D0E}" dt="2022-11-22T19:53:07.363" v="238" actId="962"/>
          <ac:picMkLst>
            <pc:docMk/>
            <pc:sldMk cId="572460196" sldId="370"/>
            <ac:picMk id="5" creationId="{2F1AD8DD-5EE2-821F-F805-A88B69056585}"/>
          </ac:picMkLst>
        </pc:picChg>
      </pc:sldChg>
      <pc:sldMasterChg chg="addSp modSp mod modSldLayout">
        <pc:chgData name="Liene Valta" userId="ac1d1461-6f0d-4075-8e06-e5422be24be5" providerId="ADAL" clId="{A351200F-D601-4FB6-9663-7C704DAC9D0E}" dt="2022-11-22T19:21:23.443" v="128" actId="1035"/>
        <pc:sldMasterMkLst>
          <pc:docMk/>
          <pc:sldMasterMk cId="2471799412" sldId="2147483648"/>
        </pc:sldMasterMkLst>
        <pc:picChg chg="add mod">
          <ac:chgData name="Liene Valta" userId="ac1d1461-6f0d-4075-8e06-e5422be24be5" providerId="ADAL" clId="{A351200F-D601-4FB6-9663-7C704DAC9D0E}" dt="2022-11-22T19:21:23.443" v="128" actId="1035"/>
          <ac:picMkLst>
            <pc:docMk/>
            <pc:sldMasterMk cId="2471799412" sldId="2147483648"/>
            <ac:picMk id="7" creationId="{502A113F-E411-AB42-410F-5B84ED7A44F3}"/>
          </ac:picMkLst>
        </pc:picChg>
        <pc:picChg chg="add mod">
          <ac:chgData name="Liene Valta" userId="ac1d1461-6f0d-4075-8e06-e5422be24be5" providerId="ADAL" clId="{A351200F-D601-4FB6-9663-7C704DAC9D0E}" dt="2022-11-22T19:21:04.584" v="120" actId="14100"/>
          <ac:picMkLst>
            <pc:docMk/>
            <pc:sldMasterMk cId="2471799412" sldId="2147483648"/>
            <ac:picMk id="8" creationId="{C188D518-C5F0-7CC1-7F3F-5936F29BA727}"/>
          </ac:picMkLst>
        </pc:picChg>
        <pc:sldLayoutChg chg="addSp modSp mod">
          <pc:chgData name="Liene Valta" userId="ac1d1461-6f0d-4075-8e06-e5422be24be5" providerId="ADAL" clId="{A351200F-D601-4FB6-9663-7C704DAC9D0E}" dt="2022-11-22T19:04:32.475" v="13" actId="171"/>
          <pc:sldLayoutMkLst>
            <pc:docMk/>
            <pc:sldMasterMk cId="2471799412" sldId="2147483648"/>
            <pc:sldLayoutMk cId="1671028504" sldId="2147483649"/>
          </pc:sldLayoutMkLst>
          <pc:picChg chg="add mod ord">
            <ac:chgData name="Liene Valta" userId="ac1d1461-6f0d-4075-8e06-e5422be24be5" providerId="ADAL" clId="{A351200F-D601-4FB6-9663-7C704DAC9D0E}" dt="2022-11-22T19:04:32.475" v="13" actId="171"/>
            <ac:picMkLst>
              <pc:docMk/>
              <pc:sldMasterMk cId="2471799412" sldId="2147483648"/>
              <pc:sldLayoutMk cId="1671028504" sldId="2147483649"/>
              <ac:picMk id="8" creationId="{C3478B42-D6E6-6EE5-696F-B076E857A747}"/>
            </ac:picMkLst>
          </pc:picChg>
        </pc:sldLayoutChg>
        <pc:sldLayoutChg chg="addSp delSp modSp mod">
          <pc:chgData name="Liene Valta" userId="ac1d1461-6f0d-4075-8e06-e5422be24be5" providerId="ADAL" clId="{A351200F-D601-4FB6-9663-7C704DAC9D0E}" dt="2022-11-22T19:20:22.822" v="116" actId="478"/>
          <pc:sldLayoutMkLst>
            <pc:docMk/>
            <pc:sldMasterMk cId="2471799412" sldId="2147483648"/>
            <pc:sldLayoutMk cId="2802550029" sldId="2147483650"/>
          </pc:sldLayoutMkLst>
          <pc:picChg chg="add del mod ord">
            <ac:chgData name="Liene Valta" userId="ac1d1461-6f0d-4075-8e06-e5422be24be5" providerId="ADAL" clId="{A351200F-D601-4FB6-9663-7C704DAC9D0E}" dt="2022-11-22T19:20:22.822" v="116" actId="478"/>
            <ac:picMkLst>
              <pc:docMk/>
              <pc:sldMasterMk cId="2471799412" sldId="2147483648"/>
              <pc:sldLayoutMk cId="2802550029" sldId="2147483650"/>
              <ac:picMk id="7" creationId="{2E1C0DA3-A423-8FFB-71F1-B868DAD5A41A}"/>
            </ac:picMkLst>
          </pc:picChg>
        </pc:sldLayoutChg>
        <pc:sldLayoutChg chg="addSp delSp modSp mod">
          <pc:chgData name="Liene Valta" userId="ac1d1461-6f0d-4075-8e06-e5422be24be5" providerId="ADAL" clId="{A351200F-D601-4FB6-9663-7C704DAC9D0E}" dt="2022-11-22T19:18:32.635" v="107" actId="167"/>
          <pc:sldLayoutMkLst>
            <pc:docMk/>
            <pc:sldMasterMk cId="2471799412" sldId="2147483648"/>
            <pc:sldLayoutMk cId="3972060026" sldId="2147483651"/>
          </pc:sldLayoutMkLst>
          <pc:picChg chg="add del mod ord">
            <ac:chgData name="Liene Valta" userId="ac1d1461-6f0d-4075-8e06-e5422be24be5" providerId="ADAL" clId="{A351200F-D601-4FB6-9663-7C704DAC9D0E}" dt="2022-11-22T19:18:12.374" v="103" actId="478"/>
            <ac:picMkLst>
              <pc:docMk/>
              <pc:sldMasterMk cId="2471799412" sldId="2147483648"/>
              <pc:sldLayoutMk cId="3972060026" sldId="2147483651"/>
              <ac:picMk id="8" creationId="{BC653A98-FCF9-FEC1-1D36-AD37D8F76828}"/>
            </ac:picMkLst>
          </pc:picChg>
          <pc:picChg chg="add mod ord">
            <ac:chgData name="Liene Valta" userId="ac1d1461-6f0d-4075-8e06-e5422be24be5" providerId="ADAL" clId="{A351200F-D601-4FB6-9663-7C704DAC9D0E}" dt="2022-11-22T19:18:32.635" v="107" actId="167"/>
            <ac:picMkLst>
              <pc:docMk/>
              <pc:sldMasterMk cId="2471799412" sldId="2147483648"/>
              <pc:sldLayoutMk cId="3972060026" sldId="2147483651"/>
              <ac:picMk id="10" creationId="{AB870FE6-361C-2A2B-B959-8F245E31C6B9}"/>
            </ac:picMkLst>
          </pc:picChg>
        </pc:sldLayoutChg>
        <pc:sldLayoutChg chg="addSp delSp modSp mod">
          <pc:chgData name="Liene Valta" userId="ac1d1461-6f0d-4075-8e06-e5422be24be5" providerId="ADAL" clId="{A351200F-D601-4FB6-9663-7C704DAC9D0E}" dt="2022-11-22T19:20:28.822" v="117" actId="478"/>
          <pc:sldLayoutMkLst>
            <pc:docMk/>
            <pc:sldMasterMk cId="2471799412" sldId="2147483648"/>
            <pc:sldLayoutMk cId="2874614365" sldId="2147483654"/>
          </pc:sldLayoutMkLst>
          <pc:picChg chg="add del mod ord">
            <ac:chgData name="Liene Valta" userId="ac1d1461-6f0d-4075-8e06-e5422be24be5" providerId="ADAL" clId="{A351200F-D601-4FB6-9663-7C704DAC9D0E}" dt="2022-11-22T19:20:28.822" v="117" actId="478"/>
            <ac:picMkLst>
              <pc:docMk/>
              <pc:sldMasterMk cId="2471799412" sldId="2147483648"/>
              <pc:sldLayoutMk cId="2874614365" sldId="2147483654"/>
              <ac:picMk id="6" creationId="{34D2CE06-55C8-CE3A-4A00-1E95763EDA6D}"/>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b="1" dirty="0"/>
              <a:t>Sniegto k</a:t>
            </a:r>
            <a:r>
              <a:rPr lang="en-US" b="1" dirty="0" err="1"/>
              <a:t>onsultāciju</a:t>
            </a:r>
            <a:r>
              <a:rPr lang="en-US" b="1" baseline="0" dirty="0"/>
              <a:t> t</a:t>
            </a:r>
            <a:r>
              <a:rPr lang="lv-LV" b="1" baseline="0" dirty="0" err="1"/>
              <a:t>ematika</a:t>
            </a:r>
            <a:endParaRPr lang="en-US" b="1" baseline="0" dirty="0"/>
          </a:p>
        </c:rich>
      </c:tx>
      <c:layout>
        <c:manualLayout>
          <c:xMode val="edge"/>
          <c:yMode val="edge"/>
          <c:x val="0.27498649507365563"/>
          <c:y val="2.78217741529146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6.6369683459913592E-2"/>
          <c:y val="0.15139019678350252"/>
          <c:w val="0.9080401068377516"/>
          <c:h val="0.6694638659622657"/>
        </c:manualLayout>
      </c:layout>
      <c:barChart>
        <c:barDir val="col"/>
        <c:grouping val="clustered"/>
        <c:varyColors val="0"/>
        <c:ser>
          <c:idx val="0"/>
          <c:order val="0"/>
          <c:tx>
            <c:strRef>
              <c:f>Statiska!$A$9</c:f>
              <c:strCache>
                <c:ptCount val="1"/>
                <c:pt idx="0">
                  <c:v>Dabisko dzīvotņu, savvaļas faunas un floras aizsardzība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Statiska!$B$8:$D$8</c:f>
              <c:numCache>
                <c:formatCode>General</c:formatCode>
                <c:ptCount val="3"/>
                <c:pt idx="0">
                  <c:v>2020</c:v>
                </c:pt>
                <c:pt idx="1">
                  <c:v>2021</c:v>
                </c:pt>
                <c:pt idx="2">
                  <c:v>2022</c:v>
                </c:pt>
              </c:numCache>
            </c:numRef>
          </c:cat>
          <c:val>
            <c:numRef>
              <c:f>Statiska!$B$9:$D$9</c:f>
              <c:numCache>
                <c:formatCode>General</c:formatCode>
                <c:ptCount val="3"/>
                <c:pt idx="0">
                  <c:v>232</c:v>
                </c:pt>
                <c:pt idx="1">
                  <c:v>214</c:v>
                </c:pt>
                <c:pt idx="2">
                  <c:v>74</c:v>
                </c:pt>
              </c:numCache>
            </c:numRef>
          </c:val>
          <c:extLst>
            <c:ext xmlns:c16="http://schemas.microsoft.com/office/drawing/2014/chart" uri="{C3380CC4-5D6E-409C-BE32-E72D297353CC}">
              <c16:uniqueId val="{00000000-F7A0-46D5-B0E1-09A30172AC76}"/>
            </c:ext>
          </c:extLst>
        </c:ser>
        <c:ser>
          <c:idx val="1"/>
          <c:order val="1"/>
          <c:tx>
            <c:strRef>
              <c:f>Statiska!$A$10</c:f>
              <c:strCache>
                <c:ptCount val="1"/>
                <c:pt idx="0">
                  <c:v>Ūdens resursi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Statiska!$B$8:$D$8</c:f>
              <c:numCache>
                <c:formatCode>General</c:formatCode>
                <c:ptCount val="3"/>
                <c:pt idx="0">
                  <c:v>2020</c:v>
                </c:pt>
                <c:pt idx="1">
                  <c:v>2021</c:v>
                </c:pt>
                <c:pt idx="2">
                  <c:v>2022</c:v>
                </c:pt>
              </c:numCache>
            </c:numRef>
          </c:cat>
          <c:val>
            <c:numRef>
              <c:f>Statiska!$B$10:$D$10</c:f>
              <c:numCache>
                <c:formatCode>General</c:formatCode>
                <c:ptCount val="3"/>
                <c:pt idx="0">
                  <c:v>32</c:v>
                </c:pt>
                <c:pt idx="1">
                  <c:v>23</c:v>
                </c:pt>
                <c:pt idx="2">
                  <c:v>4</c:v>
                </c:pt>
              </c:numCache>
            </c:numRef>
          </c:val>
          <c:extLst>
            <c:ext xmlns:c16="http://schemas.microsoft.com/office/drawing/2014/chart" uri="{C3380CC4-5D6E-409C-BE32-E72D297353CC}">
              <c16:uniqueId val="{00000001-F7A0-46D5-B0E1-09A30172AC76}"/>
            </c:ext>
          </c:extLst>
        </c:ser>
        <c:ser>
          <c:idx val="2"/>
          <c:order val="2"/>
          <c:tx>
            <c:strRef>
              <c:f>Statiska!$A$11</c:f>
              <c:strCache>
                <c:ptCount val="1"/>
                <c:pt idx="0">
                  <c:v>Savvaļas putnu aizsardzība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Statiska!$B$8:$D$8</c:f>
              <c:numCache>
                <c:formatCode>General</c:formatCode>
                <c:ptCount val="3"/>
                <c:pt idx="0">
                  <c:v>2020</c:v>
                </c:pt>
                <c:pt idx="1">
                  <c:v>2021</c:v>
                </c:pt>
                <c:pt idx="2">
                  <c:v>2022</c:v>
                </c:pt>
              </c:numCache>
            </c:numRef>
          </c:cat>
          <c:val>
            <c:numRef>
              <c:f>Statiska!$B$11:$D$11</c:f>
              <c:numCache>
                <c:formatCode>General</c:formatCode>
                <c:ptCount val="3"/>
                <c:pt idx="0">
                  <c:v>63</c:v>
                </c:pt>
                <c:pt idx="1">
                  <c:v>152</c:v>
                </c:pt>
                <c:pt idx="2">
                  <c:v>68</c:v>
                </c:pt>
              </c:numCache>
            </c:numRef>
          </c:val>
          <c:extLst>
            <c:ext xmlns:c16="http://schemas.microsoft.com/office/drawing/2014/chart" uri="{C3380CC4-5D6E-409C-BE32-E72D297353CC}">
              <c16:uniqueId val="{00000002-F7A0-46D5-B0E1-09A30172AC76}"/>
            </c:ext>
          </c:extLst>
        </c:ser>
        <c:dLbls>
          <c:showLegendKey val="0"/>
          <c:showVal val="0"/>
          <c:showCatName val="0"/>
          <c:showSerName val="0"/>
          <c:showPercent val="0"/>
          <c:showBubbleSize val="0"/>
        </c:dLbls>
        <c:gapWidth val="219"/>
        <c:overlap val="-27"/>
        <c:axId val="420425128"/>
        <c:axId val="420426112"/>
      </c:barChart>
      <c:catAx>
        <c:axId val="42042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0426112"/>
        <c:crosses val="autoZero"/>
        <c:auto val="1"/>
        <c:lblAlgn val="ctr"/>
        <c:lblOffset val="100"/>
        <c:noMultiLvlLbl val="0"/>
      </c:catAx>
      <c:valAx>
        <c:axId val="42042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042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Klientu</a:t>
            </a:r>
            <a:r>
              <a:rPr lang="en-US" b="1" baseline="0"/>
              <a:t> skaits reģionos</a:t>
            </a:r>
            <a:endParaRPr lang="lv-LV"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tx>
            <c:strRef>
              <c:f>Statiska!$B$14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Statiska!$A$15:$A$18</c:f>
              <c:strCache>
                <c:ptCount val="4"/>
                <c:pt idx="0">
                  <c:v>Kurzeme</c:v>
                </c:pt>
                <c:pt idx="1">
                  <c:v>Zemgale</c:v>
                </c:pt>
                <c:pt idx="2">
                  <c:v>Vidzeme</c:v>
                </c:pt>
                <c:pt idx="3">
                  <c:v>Latgale</c:v>
                </c:pt>
              </c:strCache>
            </c:strRef>
          </c:cat>
          <c:val>
            <c:numRef>
              <c:f>Statiska!$B$15:$B$18</c:f>
              <c:numCache>
                <c:formatCode>General</c:formatCode>
                <c:ptCount val="4"/>
                <c:pt idx="0">
                  <c:v>60</c:v>
                </c:pt>
                <c:pt idx="1">
                  <c:v>104</c:v>
                </c:pt>
                <c:pt idx="2">
                  <c:v>66</c:v>
                </c:pt>
                <c:pt idx="3">
                  <c:v>97</c:v>
                </c:pt>
              </c:numCache>
            </c:numRef>
          </c:val>
          <c:extLst>
            <c:ext xmlns:c16="http://schemas.microsoft.com/office/drawing/2014/chart" uri="{C3380CC4-5D6E-409C-BE32-E72D297353CC}">
              <c16:uniqueId val="{00000000-844B-483C-BD26-121CFF88A1F8}"/>
            </c:ext>
          </c:extLst>
        </c:ser>
        <c:ser>
          <c:idx val="1"/>
          <c:order val="1"/>
          <c:tx>
            <c:strRef>
              <c:f>Statiska!$C$14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Statiska!$A$15:$A$18</c:f>
              <c:strCache>
                <c:ptCount val="4"/>
                <c:pt idx="0">
                  <c:v>Kurzeme</c:v>
                </c:pt>
                <c:pt idx="1">
                  <c:v>Zemgale</c:v>
                </c:pt>
                <c:pt idx="2">
                  <c:v>Vidzeme</c:v>
                </c:pt>
                <c:pt idx="3">
                  <c:v>Latgale</c:v>
                </c:pt>
              </c:strCache>
            </c:strRef>
          </c:cat>
          <c:val>
            <c:numRef>
              <c:f>Statiska!$C$15:$C$18</c:f>
              <c:numCache>
                <c:formatCode>General</c:formatCode>
                <c:ptCount val="4"/>
                <c:pt idx="0">
                  <c:v>90</c:v>
                </c:pt>
                <c:pt idx="1">
                  <c:v>90</c:v>
                </c:pt>
                <c:pt idx="2">
                  <c:v>69</c:v>
                </c:pt>
                <c:pt idx="3">
                  <c:v>140</c:v>
                </c:pt>
              </c:numCache>
            </c:numRef>
          </c:val>
          <c:extLst>
            <c:ext xmlns:c16="http://schemas.microsoft.com/office/drawing/2014/chart" uri="{C3380CC4-5D6E-409C-BE32-E72D297353CC}">
              <c16:uniqueId val="{00000001-844B-483C-BD26-121CFF88A1F8}"/>
            </c:ext>
          </c:extLst>
        </c:ser>
        <c:ser>
          <c:idx val="2"/>
          <c:order val="2"/>
          <c:tx>
            <c:strRef>
              <c:f>Statiska!$D$14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Statiska!$A$15:$A$18</c:f>
              <c:strCache>
                <c:ptCount val="4"/>
                <c:pt idx="0">
                  <c:v>Kurzeme</c:v>
                </c:pt>
                <c:pt idx="1">
                  <c:v>Zemgale</c:v>
                </c:pt>
                <c:pt idx="2">
                  <c:v>Vidzeme</c:v>
                </c:pt>
                <c:pt idx="3">
                  <c:v>Latgale</c:v>
                </c:pt>
              </c:strCache>
            </c:strRef>
          </c:cat>
          <c:val>
            <c:numRef>
              <c:f>Statiska!$D$15:$D$18</c:f>
              <c:numCache>
                <c:formatCode>General</c:formatCode>
                <c:ptCount val="4"/>
                <c:pt idx="0">
                  <c:v>41</c:v>
                </c:pt>
                <c:pt idx="1">
                  <c:v>27</c:v>
                </c:pt>
                <c:pt idx="2">
                  <c:v>27</c:v>
                </c:pt>
                <c:pt idx="3">
                  <c:v>51</c:v>
                </c:pt>
              </c:numCache>
            </c:numRef>
          </c:val>
          <c:extLst>
            <c:ext xmlns:c16="http://schemas.microsoft.com/office/drawing/2014/chart" uri="{C3380CC4-5D6E-409C-BE32-E72D297353CC}">
              <c16:uniqueId val="{00000002-844B-483C-BD26-121CFF88A1F8}"/>
            </c:ext>
          </c:extLst>
        </c:ser>
        <c:dLbls>
          <c:showLegendKey val="0"/>
          <c:showVal val="0"/>
          <c:showCatName val="0"/>
          <c:showSerName val="0"/>
          <c:showPercent val="0"/>
          <c:showBubbleSize val="0"/>
        </c:dLbls>
        <c:gapWidth val="219"/>
        <c:overlap val="-27"/>
        <c:axId val="424976040"/>
        <c:axId val="424976696"/>
      </c:barChart>
      <c:catAx>
        <c:axId val="42497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4976696"/>
        <c:crosses val="autoZero"/>
        <c:auto val="1"/>
        <c:lblAlgn val="ctr"/>
        <c:lblOffset val="100"/>
        <c:noMultiLvlLbl val="0"/>
      </c:catAx>
      <c:valAx>
        <c:axId val="424976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4976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EF6BF57-241D-4C77-8A3B-D932AE249883}" type="datetimeFigureOut">
              <a:rPr lang="en-US" smtClean="0"/>
              <a:t>11/22/2022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508E75-111D-4173-9BFA-089536AEF214}" type="slidenum">
              <a:rPr lang="en-US" smtClean="0"/>
              <a:t>‹#›</a:t>
            </a:fld>
            <a:endParaRPr lang="en-US"/>
          </a:p>
        </p:txBody>
      </p:sp>
    </p:spTree>
    <p:extLst>
      <p:ext uri="{BB962C8B-B14F-4D97-AF65-F5344CB8AC3E}">
        <p14:creationId xmlns:p14="http://schemas.microsoft.com/office/powerpoint/2010/main" val="2399153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123C17-53A4-42E4-A2D0-EDBCF44C7221}" type="datetimeFigureOut">
              <a:rPr lang="en-US" smtClean="0"/>
              <a:t>11/22/2022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9D6A4E-8B8F-48B8-812A-80A90E927503}" type="slidenum">
              <a:rPr lang="en-US" smtClean="0"/>
              <a:t>‹#›</a:t>
            </a:fld>
            <a:endParaRPr lang="en-US"/>
          </a:p>
        </p:txBody>
      </p:sp>
    </p:spTree>
    <p:extLst>
      <p:ext uri="{BB962C8B-B14F-4D97-AF65-F5344CB8AC3E}">
        <p14:creationId xmlns:p14="http://schemas.microsoft.com/office/powerpoint/2010/main" val="353029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B9D6A4E-8B8F-48B8-812A-80A90E927503}" type="slidenum">
              <a:rPr lang="en-US" smtClean="0"/>
              <a:t>7</a:t>
            </a:fld>
            <a:endParaRPr lang="en-US"/>
          </a:p>
        </p:txBody>
      </p:sp>
    </p:spTree>
    <p:extLst>
      <p:ext uri="{BB962C8B-B14F-4D97-AF65-F5344CB8AC3E}">
        <p14:creationId xmlns:p14="http://schemas.microsoft.com/office/powerpoint/2010/main" val="37436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B9D6A4E-8B8F-48B8-812A-80A90E927503}" type="slidenum">
              <a:rPr lang="en-US" smtClean="0"/>
              <a:t>8</a:t>
            </a:fld>
            <a:endParaRPr lang="en-US"/>
          </a:p>
        </p:txBody>
      </p:sp>
    </p:spTree>
    <p:extLst>
      <p:ext uri="{BB962C8B-B14F-4D97-AF65-F5344CB8AC3E}">
        <p14:creationId xmlns:p14="http://schemas.microsoft.com/office/powerpoint/2010/main" val="83495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txBox="1">
            <a:spLocks noGrp="1"/>
          </p:cNvSpPr>
          <p:nvPr/>
        </p:nvSpPr>
        <p:spPr bwMode="auto">
          <a:xfrm>
            <a:off x="3849689" y="9428164"/>
            <a:ext cx="2946400" cy="496887"/>
          </a:xfrm>
          <a:prstGeom prst="rect">
            <a:avLst/>
          </a:prstGeom>
          <a:noFill/>
          <a:ln>
            <a:miter lim="800000"/>
            <a:headEnd/>
            <a:tailEnd/>
          </a:ln>
        </p:spPr>
        <p:txBody>
          <a:bodyPr lIns="95566" tIns="47783" rIns="95566" bIns="47783" anchor="b"/>
          <a:lstStyle/>
          <a:p>
            <a:pPr algn="r">
              <a:defRPr/>
            </a:pPr>
            <a:fld id="{9D626AD5-EF3C-48F9-A949-A9F4095B8767}" type="slidenum">
              <a:rPr lang="lv-LV" sz="1200">
                <a:latin typeface="+mn-lt"/>
              </a:rPr>
              <a:pPr algn="r">
                <a:defRPr/>
              </a:pPr>
              <a:t>19</a:t>
            </a:fld>
            <a:endParaRPr lang="lv-LV"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aphical user interface, website&#10;&#10;Description automatically generated">
            <a:extLst>
              <a:ext uri="{FF2B5EF4-FFF2-40B4-BE49-F238E27FC236}">
                <a16:creationId xmlns:a16="http://schemas.microsoft.com/office/drawing/2014/main" id="{C3478B42-D6E6-6EE5-696F-B076E857A7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22.11.2022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67102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22.11.2022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144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22.11.2022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50105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22.11.2022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025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AB870FE6-361C-2A2B-B959-8F245E31C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DB57-0C11-42A7-88FB-72585ABE34D2}" type="datetimeFigureOut">
              <a:rPr lang="lv-LV" smtClean="0"/>
              <a:t>22.11.2022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9720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CF59DB57-0C11-42A7-88FB-72585ABE34D2}" type="datetimeFigureOut">
              <a:rPr lang="lv-LV" smtClean="0"/>
              <a:t>22.11.2022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09376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CF59DB57-0C11-42A7-88FB-72585ABE34D2}" type="datetimeFigureOut">
              <a:rPr lang="lv-LV" smtClean="0"/>
              <a:t>22.11.2022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71312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CF59DB57-0C11-42A7-88FB-72585ABE34D2}" type="datetimeFigureOut">
              <a:rPr lang="lv-LV" smtClean="0"/>
              <a:t>22.11.2022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7461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DB57-0C11-42A7-88FB-72585ABE34D2}" type="datetimeFigureOut">
              <a:rPr lang="lv-LV" smtClean="0"/>
              <a:t>22.11.2022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54475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22.11.2022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68667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22.11.2022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87105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DB57-0C11-42A7-88FB-72585ABE34D2}" type="datetimeFigureOut">
              <a:rPr lang="lv-LV" smtClean="0"/>
              <a:t>22.11.2022</a:t>
            </a:fld>
            <a:endParaRPr lang="lv-LV"/>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1705-09DB-43B0-98FE-91A2F5031E47}" type="slidenum">
              <a:rPr lang="lv-LV" smtClean="0"/>
              <a:t>‹#›</a:t>
            </a:fld>
            <a:endParaRPr lang="lv-LV"/>
          </a:p>
        </p:txBody>
      </p:sp>
      <p:pic>
        <p:nvPicPr>
          <p:cNvPr id="7" name="Picture 6">
            <a:extLst>
              <a:ext uri="{FF2B5EF4-FFF2-40B4-BE49-F238E27FC236}">
                <a16:creationId xmlns:a16="http://schemas.microsoft.com/office/drawing/2014/main" id="{502A113F-E411-AB42-410F-5B84ED7A44F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523275" y="-27384"/>
            <a:ext cx="1691700" cy="1469406"/>
          </a:xfrm>
          <a:prstGeom prst="rect">
            <a:avLst/>
          </a:prstGeom>
        </p:spPr>
      </p:pic>
      <p:pic>
        <p:nvPicPr>
          <p:cNvPr id="8" name="Picture 7">
            <a:extLst>
              <a:ext uri="{FF2B5EF4-FFF2-40B4-BE49-F238E27FC236}">
                <a16:creationId xmlns:a16="http://schemas.microsoft.com/office/drawing/2014/main" id="{C188D518-C5F0-7CC1-7F3F-5936F29BA72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0483" y="1"/>
            <a:ext cx="1034957" cy="1184154"/>
          </a:xfrm>
          <a:prstGeom prst="rect">
            <a:avLst/>
          </a:prstGeom>
        </p:spPr>
      </p:pic>
    </p:spTree>
    <p:extLst>
      <p:ext uri="{BB962C8B-B14F-4D97-AF65-F5344CB8AC3E}">
        <p14:creationId xmlns:p14="http://schemas.microsoft.com/office/powerpoint/2010/main" val="247179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kpc.llkc.l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31704" y="2174999"/>
            <a:ext cx="8175748" cy="1686049"/>
          </a:xfrm>
        </p:spPr>
        <p:txBody>
          <a:bodyPr>
            <a:noAutofit/>
          </a:bodyPr>
          <a:lstStyle/>
          <a:p>
            <a:r>
              <a:rPr lang="lv-LV"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ZINĀŠANU</a:t>
            </a:r>
            <a:r>
              <a:rPr lang="en-US"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PĀRNESES PASĀKUMI</a:t>
            </a:r>
            <a:br>
              <a:rPr lang="en-US"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MEŽA ĪPAŠNIEKIEM KLP STRATĒĢISKĀ PLĀNA 2023 – 2027 IETVARĀ,</a:t>
            </a:r>
            <a:r>
              <a:rPr lang="en-US"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en-US" sz="3000" b="1" dirty="0">
                <a:solidFill>
                  <a:srgbClr val="66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PASĀKUMU LĪDZŠINĒJĀ NORISE </a:t>
            </a:r>
            <a:br>
              <a:rPr lang="lv-LV" altLang="en-US" sz="3000" b="1" dirty="0">
                <a:latin typeface="Arial" panose="020B0604020202020204" pitchFamily="34" charset="0"/>
                <a:cs typeface="Arial" panose="020B0604020202020204" pitchFamily="34" charset="0"/>
              </a:rPr>
            </a:br>
            <a:endParaRPr lang="en-GB" sz="3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5478567" y="3861048"/>
            <a:ext cx="6400800" cy="1152128"/>
          </a:xfrm>
        </p:spPr>
        <p:txBody>
          <a:bodyPr>
            <a:noAutofit/>
          </a:bodyPr>
          <a:lstStyle/>
          <a:p>
            <a:pPr algn="r"/>
            <a:r>
              <a:rPr lang="lv-LV" altLang="en-US" sz="2400" b="1" dirty="0">
                <a:solidFill>
                  <a:schemeClr val="bg1"/>
                </a:solidFill>
                <a:effectLst>
                  <a:outerShdw blurRad="38100" dist="38100" dir="2700000" algn="tl">
                    <a:srgbClr val="000000">
                      <a:alpha val="43137"/>
                    </a:srgbClr>
                  </a:outerShdw>
                </a:effectLst>
              </a:rPr>
              <a:t>Raimonds</a:t>
            </a:r>
            <a:r>
              <a:rPr lang="en-US" altLang="en-US" sz="2400" b="1" dirty="0">
                <a:solidFill>
                  <a:schemeClr val="bg1"/>
                </a:solidFill>
                <a:effectLst>
                  <a:outerShdw blurRad="38100" dist="38100" dir="2700000" algn="tl">
                    <a:srgbClr val="000000">
                      <a:alpha val="43137"/>
                    </a:srgbClr>
                  </a:outerShdw>
                </a:effectLst>
              </a:rPr>
              <a:t> </a:t>
            </a:r>
            <a:r>
              <a:rPr lang="lv-LV" altLang="en-US" sz="2400" b="1" dirty="0">
                <a:solidFill>
                  <a:schemeClr val="bg1"/>
                </a:solidFill>
                <a:effectLst>
                  <a:outerShdw blurRad="38100" dist="38100" dir="2700000" algn="tl">
                    <a:srgbClr val="000000">
                      <a:alpha val="43137"/>
                    </a:srgbClr>
                  </a:outerShdw>
                </a:effectLst>
              </a:rPr>
              <a:t>BĒRMANIS</a:t>
            </a:r>
            <a:endParaRPr lang="lv-LV" altLang="en-US" sz="1800" b="1" dirty="0"/>
          </a:p>
          <a:p>
            <a:pPr algn="r"/>
            <a:r>
              <a:rPr lang="lv-LV" altLang="en-US" sz="1800" dirty="0">
                <a:solidFill>
                  <a:schemeClr val="bg1"/>
                </a:solidFill>
              </a:rPr>
              <a:t>Latvijas Lauku konsultāciju un izglītības </a:t>
            </a:r>
            <a:r>
              <a:rPr lang="lv-LV" altLang="en-US" sz="1800" dirty="0" err="1">
                <a:solidFill>
                  <a:schemeClr val="bg1"/>
                </a:solidFill>
              </a:rPr>
              <a:t>centr</a:t>
            </a:r>
            <a:r>
              <a:rPr lang="en-US" altLang="en-US" sz="1800" dirty="0">
                <a:solidFill>
                  <a:schemeClr val="bg1"/>
                </a:solidFill>
              </a:rPr>
              <a:t>s</a:t>
            </a:r>
            <a:r>
              <a:rPr lang="lv-LV" altLang="en-US" sz="1800" dirty="0">
                <a:solidFill>
                  <a:schemeClr val="bg1"/>
                </a:solidFill>
              </a:rPr>
              <a:t> </a:t>
            </a:r>
          </a:p>
          <a:p>
            <a:pPr algn="r"/>
            <a:r>
              <a:rPr lang="lv-LV" altLang="en-US" sz="1800" dirty="0">
                <a:solidFill>
                  <a:schemeClr val="bg1"/>
                </a:solidFill>
              </a:rPr>
              <a:t>Meža konsultāciju pakalpojumu centrs</a:t>
            </a:r>
            <a:endParaRPr lang="en-US" altLang="en-US" sz="1800" dirty="0">
              <a:solidFill>
                <a:schemeClr val="bg1"/>
              </a:solidFill>
            </a:endParaRPr>
          </a:p>
        </p:txBody>
      </p:sp>
      <p:sp>
        <p:nvSpPr>
          <p:cNvPr id="2" name="TextBox 1">
            <a:extLst>
              <a:ext uri="{FF2B5EF4-FFF2-40B4-BE49-F238E27FC236}">
                <a16:creationId xmlns:a16="http://schemas.microsoft.com/office/drawing/2014/main" id="{0F2A2F52-EEFF-21A8-2791-E2187F5F0EC4}"/>
              </a:ext>
            </a:extLst>
          </p:cNvPr>
          <p:cNvSpPr txBox="1"/>
          <p:nvPr/>
        </p:nvSpPr>
        <p:spPr>
          <a:xfrm>
            <a:off x="0" y="5233432"/>
            <a:ext cx="12192000" cy="2077492"/>
          </a:xfrm>
          <a:prstGeom prst="rect">
            <a:avLst/>
          </a:prstGeom>
          <a:noFill/>
        </p:spPr>
        <p:txBody>
          <a:bodyPr wrap="square" rtlCol="0">
            <a:spAutoFit/>
          </a:bodyPr>
          <a:lstStyle/>
          <a:p>
            <a:pPr algn="ctr"/>
            <a:r>
              <a:rPr lang="lv-LV" altLang="lv-LV" sz="2500" b="1" dirty="0">
                <a:solidFill>
                  <a:srgbClr val="66990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www.mkpc.llkc.lv</a:t>
            </a:r>
            <a:endParaRPr lang="en-US" altLang="lv-LV" sz="2500" b="1" dirty="0">
              <a:solidFill>
                <a:srgbClr val="669900"/>
              </a:solidFill>
              <a:latin typeface="Calibri Light" panose="020F0302020204030204" pitchFamily="34" charset="0"/>
              <a:cs typeface="Calibri Light" panose="020F0302020204030204" pitchFamily="34" charset="0"/>
            </a:endParaRPr>
          </a:p>
          <a:p>
            <a:pPr algn="ctr"/>
            <a:endParaRPr lang="en-US" altLang="lv-LV" sz="1800" b="1" dirty="0"/>
          </a:p>
          <a:p>
            <a:pPr algn="ctr"/>
            <a:r>
              <a:rPr lang="lv-LV" altLang="lv-LV" sz="1800" b="1" dirty="0">
                <a:latin typeface="Calibri Light" panose="020F0302020204030204" pitchFamily="34" charset="0"/>
                <a:cs typeface="Calibri Light" panose="020F0302020204030204" pitchFamily="34" charset="0"/>
              </a:rPr>
              <a:t>Mežsaimniecības konference meža īpašniekiem 2022</a:t>
            </a:r>
            <a:endParaRPr lang="en-US" altLang="lv-LV" sz="1800" b="1" dirty="0">
              <a:latin typeface="Calibri Light" panose="020F0302020204030204" pitchFamily="34" charset="0"/>
              <a:cs typeface="Calibri Light" panose="020F0302020204030204" pitchFamily="34" charset="0"/>
            </a:endParaRPr>
          </a:p>
          <a:p>
            <a:pPr algn="ctr"/>
            <a:r>
              <a:rPr lang="en-US" altLang="lv-LV" sz="2400" b="1" dirty="0">
                <a:latin typeface="Calibri Light" panose="020F0302020204030204" pitchFamily="34" charset="0"/>
                <a:cs typeface="Calibri Light" panose="020F0302020204030204" pitchFamily="34" charset="0"/>
              </a:rPr>
              <a:t>23</a:t>
            </a:r>
            <a:r>
              <a:rPr lang="en-US" altLang="lv-LV" sz="2400" b="1" dirty="0">
                <a:solidFill>
                  <a:schemeClr val="accent3">
                    <a:lumMod val="75000"/>
                  </a:schemeClr>
                </a:solidFill>
                <a:latin typeface="Calibri Light" panose="020F0302020204030204" pitchFamily="34" charset="0"/>
                <a:cs typeface="Calibri Light" panose="020F0302020204030204" pitchFamily="34" charset="0"/>
              </a:rPr>
              <a:t> </a:t>
            </a:r>
            <a:r>
              <a:rPr lang="en-US" altLang="lv-LV" sz="3200" b="1" dirty="0">
                <a:solidFill>
                  <a:srgbClr val="669900"/>
                </a:solidFill>
                <a:latin typeface="Calibri Light" panose="020F0302020204030204" pitchFamily="34" charset="0"/>
                <a:cs typeface="Calibri Light" panose="020F0302020204030204" pitchFamily="34" charset="0"/>
              </a:rPr>
              <a:t>I</a:t>
            </a:r>
            <a:r>
              <a:rPr lang="en-US" altLang="lv-LV" sz="3200" b="1" dirty="0">
                <a:solidFill>
                  <a:schemeClr val="accent3">
                    <a:lumMod val="75000"/>
                  </a:schemeClr>
                </a:solidFill>
                <a:latin typeface="Calibri Light" panose="020F0302020204030204" pitchFamily="34" charset="0"/>
                <a:cs typeface="Calibri Light" panose="020F0302020204030204" pitchFamily="34" charset="0"/>
              </a:rPr>
              <a:t> </a:t>
            </a:r>
            <a:r>
              <a:rPr lang="en-US" altLang="lv-LV" sz="2400" b="1" dirty="0">
                <a:latin typeface="Calibri Light" panose="020F0302020204030204" pitchFamily="34" charset="0"/>
                <a:cs typeface="Calibri Light" panose="020F0302020204030204" pitchFamily="34" charset="0"/>
              </a:rPr>
              <a:t>11 </a:t>
            </a:r>
            <a:r>
              <a:rPr lang="en-US" altLang="lv-LV" sz="3200" b="1" dirty="0">
                <a:solidFill>
                  <a:srgbClr val="669900"/>
                </a:solidFill>
                <a:latin typeface="Calibri Light" panose="020F0302020204030204" pitchFamily="34" charset="0"/>
                <a:cs typeface="Calibri Light" panose="020F0302020204030204" pitchFamily="34" charset="0"/>
              </a:rPr>
              <a:t>I</a:t>
            </a:r>
            <a:r>
              <a:rPr lang="en-US" altLang="lv-LV" sz="2400" b="1" dirty="0">
                <a:solidFill>
                  <a:schemeClr val="accent3">
                    <a:lumMod val="75000"/>
                  </a:schemeClr>
                </a:solidFill>
                <a:latin typeface="Calibri Light" panose="020F0302020204030204" pitchFamily="34" charset="0"/>
                <a:cs typeface="Calibri Light" panose="020F0302020204030204" pitchFamily="34" charset="0"/>
              </a:rPr>
              <a:t> </a:t>
            </a:r>
            <a:r>
              <a:rPr lang="en-US" altLang="lv-LV" sz="2400" b="1" dirty="0">
                <a:latin typeface="Calibri Light" panose="020F0302020204030204" pitchFamily="34" charset="0"/>
                <a:cs typeface="Calibri Light" panose="020F0302020204030204" pitchFamily="34" charset="0"/>
              </a:rPr>
              <a:t>2022</a:t>
            </a:r>
            <a:endParaRPr lang="lv-LV" altLang="lv-LV" sz="2400" b="1" dirty="0">
              <a:latin typeface="Calibri Light" panose="020F0302020204030204" pitchFamily="34" charset="0"/>
              <a:cs typeface="Calibri Light" panose="020F0302020204030204" pitchFamily="34" charset="0"/>
            </a:endParaRPr>
          </a:p>
          <a:p>
            <a:pPr algn="ctr"/>
            <a:endParaRPr lang="lv-LV" altLang="lv-LV" sz="1800" b="1" dirty="0"/>
          </a:p>
          <a:p>
            <a:pPr algn="ctr"/>
            <a:endParaRPr lang="lv-LV" dirty="0"/>
          </a:p>
        </p:txBody>
      </p:sp>
    </p:spTree>
    <p:extLst>
      <p:ext uri="{BB962C8B-B14F-4D97-AF65-F5344CB8AC3E}">
        <p14:creationId xmlns:p14="http://schemas.microsoft.com/office/powerpoint/2010/main" val="265253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1308662"/>
            <a:ext cx="8095482" cy="2840418"/>
          </a:xfrm>
        </p:spPr>
        <p:txBody>
          <a:bodyPr>
            <a:noAutofit/>
          </a:bodyPr>
          <a:lstStyle/>
          <a:p>
            <a:pPr marL="0" indent="0" algn="just">
              <a:buNone/>
            </a:pPr>
            <a:endParaRPr lang="lv-LV" sz="1200" b="1" dirty="0"/>
          </a:p>
          <a:p>
            <a:pPr marL="0" indent="0">
              <a:buNone/>
            </a:pPr>
            <a:r>
              <a:rPr lang="en-US" sz="1800" b="1" dirty="0"/>
              <a:t>LAP 2014-2020 </a:t>
            </a:r>
            <a:r>
              <a:rPr lang="en-US" sz="1800" b="1" dirty="0" err="1"/>
              <a:t>apakšpasākums</a:t>
            </a:r>
            <a:r>
              <a:rPr lang="en-US" sz="1800" b="1" dirty="0"/>
              <a:t> “</a:t>
            </a:r>
            <a:r>
              <a:rPr lang="en-US" sz="1800" b="1" dirty="0" err="1"/>
              <a:t>Atbalsts</a:t>
            </a:r>
            <a:r>
              <a:rPr lang="en-US" sz="1800" b="1" dirty="0"/>
              <a:t> </a:t>
            </a:r>
            <a:r>
              <a:rPr lang="en-US" sz="1800" b="1" dirty="0" err="1"/>
              <a:t>saimniecību</a:t>
            </a:r>
            <a:r>
              <a:rPr lang="en-US" sz="1800" b="1" dirty="0"/>
              <a:t> un </a:t>
            </a:r>
            <a:r>
              <a:rPr lang="en-US" sz="1800" b="1" dirty="0" err="1"/>
              <a:t>mežu</a:t>
            </a:r>
            <a:r>
              <a:rPr lang="en-US" sz="1800" b="1" dirty="0"/>
              <a:t> </a:t>
            </a:r>
            <a:r>
              <a:rPr lang="en-US" sz="1800" b="1" dirty="0" err="1"/>
              <a:t>apmeklējumiem</a:t>
            </a:r>
            <a:r>
              <a:rPr lang="en-US" sz="1800" b="1" dirty="0"/>
              <a:t>” </a:t>
            </a:r>
            <a:endParaRPr lang="lv-LV" sz="1800" b="1" dirty="0"/>
          </a:p>
          <a:p>
            <a:pPr marL="0" indent="0">
              <a:buNone/>
            </a:pPr>
            <a:endParaRPr lang="en-US" sz="800" b="1" dirty="0"/>
          </a:p>
          <a:p>
            <a:pPr marL="0" indent="0">
              <a:buNone/>
            </a:pPr>
            <a:r>
              <a:rPr lang="lv-LV" sz="1800" b="1" u="sng" dirty="0"/>
              <a:t>Skaitliskie rezultāti</a:t>
            </a:r>
            <a:r>
              <a:rPr lang="lv-LV" sz="1800" b="1" dirty="0"/>
              <a:t>:</a:t>
            </a:r>
          </a:p>
          <a:p>
            <a:pPr marL="0" indent="0">
              <a:buNone/>
            </a:pPr>
            <a:r>
              <a:rPr lang="en-US" sz="1800" b="1" dirty="0">
                <a:solidFill>
                  <a:schemeClr val="bg2">
                    <a:lumMod val="50000"/>
                  </a:schemeClr>
                </a:solidFill>
              </a:rPr>
              <a:t>12</a:t>
            </a:r>
            <a:r>
              <a:rPr lang="en-US" sz="1800" dirty="0"/>
              <a:t> </a:t>
            </a:r>
            <a:r>
              <a:rPr lang="lv-LV" sz="1800" dirty="0"/>
              <a:t>mežu apmeklējumu grupas</a:t>
            </a:r>
          </a:p>
          <a:p>
            <a:pPr marL="0" indent="0">
              <a:buNone/>
            </a:pPr>
            <a:r>
              <a:rPr lang="en-US" sz="1800" b="1" dirty="0">
                <a:solidFill>
                  <a:schemeClr val="bg2">
                    <a:lumMod val="50000"/>
                  </a:schemeClr>
                </a:solidFill>
              </a:rPr>
              <a:t>~ 240</a:t>
            </a:r>
            <a:r>
              <a:rPr lang="lv-LV" sz="1800" b="1" dirty="0">
                <a:solidFill>
                  <a:schemeClr val="bg2">
                    <a:lumMod val="50000"/>
                  </a:schemeClr>
                </a:solidFill>
              </a:rPr>
              <a:t> </a:t>
            </a:r>
            <a:r>
              <a:rPr lang="lv-LV" sz="1800" dirty="0"/>
              <a:t>mežu apmeklējuma dalībnieki – meža īpašnieki, mednieki, meža nozarē nodarbinātie, MPKS pārstāvji</a:t>
            </a:r>
            <a:endParaRPr lang="en-US" sz="1800" dirty="0"/>
          </a:p>
          <a:p>
            <a:pPr marL="0" indent="0">
              <a:buNone/>
            </a:pPr>
            <a:endParaRPr lang="en-US" sz="1000" dirty="0"/>
          </a:p>
          <a:p>
            <a:pPr marL="0" indent="0">
              <a:buNone/>
            </a:pPr>
            <a:r>
              <a:rPr lang="en-US" sz="1800" b="1" dirty="0" err="1"/>
              <a:t>Apmeklētās</a:t>
            </a:r>
            <a:r>
              <a:rPr lang="en-US" sz="1800" b="1" dirty="0"/>
              <a:t> </a:t>
            </a:r>
            <a:r>
              <a:rPr lang="en-US" sz="1800" b="1" dirty="0" err="1"/>
              <a:t>valstis</a:t>
            </a:r>
            <a:r>
              <a:rPr lang="en-US" sz="1800" b="1" dirty="0"/>
              <a:t> </a:t>
            </a:r>
            <a:r>
              <a:rPr lang="en-US" sz="1800" dirty="0"/>
              <a:t>– </a:t>
            </a:r>
            <a:r>
              <a:rPr lang="en-US" sz="1800" dirty="0" err="1"/>
              <a:t>Zviedrija</a:t>
            </a:r>
            <a:r>
              <a:rPr lang="en-US" sz="1800" dirty="0"/>
              <a:t> (2x), </a:t>
            </a:r>
            <a:r>
              <a:rPr lang="en-US" sz="1800" dirty="0" err="1"/>
              <a:t>Somija</a:t>
            </a:r>
            <a:r>
              <a:rPr lang="en-US" sz="1800" dirty="0"/>
              <a:t>, </a:t>
            </a:r>
            <a:r>
              <a:rPr lang="en-US" sz="1800" dirty="0" err="1"/>
              <a:t>Igaunija</a:t>
            </a:r>
            <a:r>
              <a:rPr lang="en-US" sz="1800" dirty="0"/>
              <a:t>, </a:t>
            </a:r>
            <a:r>
              <a:rPr lang="en-US" sz="1800" dirty="0" err="1"/>
              <a:t>Lietuva</a:t>
            </a:r>
            <a:r>
              <a:rPr lang="en-US" sz="1800" dirty="0"/>
              <a:t> (2x), </a:t>
            </a:r>
            <a:r>
              <a:rPr lang="en-US" sz="1800" dirty="0" err="1"/>
              <a:t>Slovākija</a:t>
            </a:r>
            <a:r>
              <a:rPr lang="en-US" sz="1800" dirty="0"/>
              <a:t>, </a:t>
            </a:r>
            <a:r>
              <a:rPr lang="en-US" sz="1800" dirty="0" err="1"/>
              <a:t>Austrija</a:t>
            </a:r>
            <a:r>
              <a:rPr lang="en-US" sz="1800" dirty="0"/>
              <a:t>, </a:t>
            </a:r>
            <a:r>
              <a:rPr lang="en-US" sz="1800" dirty="0" err="1"/>
              <a:t>Rumānija</a:t>
            </a:r>
            <a:r>
              <a:rPr lang="en-US" sz="1800" dirty="0"/>
              <a:t> (2x), </a:t>
            </a:r>
            <a:r>
              <a:rPr lang="en-US" sz="1800" dirty="0" err="1"/>
              <a:t>Itālija</a:t>
            </a:r>
            <a:r>
              <a:rPr lang="en-US" sz="1800" dirty="0"/>
              <a:t> (2x)</a:t>
            </a:r>
          </a:p>
          <a:p>
            <a:pPr marL="0" indent="0">
              <a:buNone/>
            </a:pPr>
            <a:endParaRPr lang="en-US" sz="800" dirty="0"/>
          </a:p>
          <a:p>
            <a:pPr marL="0" indent="0">
              <a:buNone/>
            </a:pPr>
            <a:r>
              <a:rPr lang="en-US" sz="1600" b="1" u="sng" dirty="0" err="1"/>
              <a:t>Tēmas</a:t>
            </a:r>
            <a:r>
              <a:rPr lang="en-US" sz="1600" b="1" u="sng" dirty="0"/>
              <a:t>:</a:t>
            </a:r>
            <a:r>
              <a:rPr lang="en-US" sz="1600" dirty="0"/>
              <a:t>  </a:t>
            </a:r>
            <a:r>
              <a:rPr lang="en-US" sz="1600" dirty="0" err="1"/>
              <a:t>Kokaugu</a:t>
            </a:r>
            <a:r>
              <a:rPr lang="en-US" sz="1600" dirty="0"/>
              <a:t> </a:t>
            </a:r>
            <a:r>
              <a:rPr lang="en-US" sz="1600" dirty="0" err="1"/>
              <a:t>plantāciju</a:t>
            </a:r>
            <a:r>
              <a:rPr lang="en-US" sz="1600" dirty="0"/>
              <a:t> un </a:t>
            </a:r>
            <a:r>
              <a:rPr lang="en-US" sz="1600" dirty="0" err="1"/>
              <a:t>stādījumu</a:t>
            </a:r>
            <a:r>
              <a:rPr lang="en-US" sz="1600" dirty="0"/>
              <a:t> </a:t>
            </a:r>
            <a:r>
              <a:rPr lang="en-US" sz="1600" dirty="0" err="1"/>
              <a:t>izveide</a:t>
            </a:r>
            <a:r>
              <a:rPr lang="en-US" sz="1600" dirty="0"/>
              <a:t>, </a:t>
            </a:r>
            <a:r>
              <a:rPr lang="en-US" sz="1600" dirty="0" err="1"/>
              <a:t>meža</a:t>
            </a:r>
            <a:r>
              <a:rPr lang="en-US" sz="1600" dirty="0"/>
              <a:t> </a:t>
            </a:r>
            <a:r>
              <a:rPr lang="en-US" sz="1600" dirty="0" err="1"/>
              <a:t>apsaimniekošanas</a:t>
            </a:r>
            <a:r>
              <a:rPr lang="en-US" sz="1600" dirty="0"/>
              <a:t> </a:t>
            </a:r>
            <a:r>
              <a:rPr lang="en-US" sz="1600" dirty="0" err="1"/>
              <a:t>metodes</a:t>
            </a:r>
            <a:r>
              <a:rPr lang="en-US" sz="1600" dirty="0"/>
              <a:t> ĪADT, </a:t>
            </a:r>
            <a:r>
              <a:rPr lang="en-US" sz="1600" dirty="0" err="1"/>
              <a:t>meža</a:t>
            </a:r>
            <a:r>
              <a:rPr lang="en-US" sz="1600" dirty="0"/>
              <a:t> </a:t>
            </a:r>
            <a:r>
              <a:rPr lang="en-US" sz="1600" dirty="0" err="1"/>
              <a:t>reproduktīvā</a:t>
            </a:r>
            <a:r>
              <a:rPr lang="en-US" sz="1600" dirty="0"/>
              <a:t> </a:t>
            </a:r>
            <a:r>
              <a:rPr lang="en-US" sz="1600" dirty="0" err="1"/>
              <a:t>materiāla</a:t>
            </a:r>
            <a:r>
              <a:rPr lang="en-US" sz="1600" dirty="0"/>
              <a:t> </a:t>
            </a:r>
            <a:r>
              <a:rPr lang="en-US" sz="1600" dirty="0" err="1"/>
              <a:t>ieguve</a:t>
            </a:r>
            <a:r>
              <a:rPr lang="en-US" sz="1600" dirty="0"/>
              <a:t> un </a:t>
            </a:r>
            <a:r>
              <a:rPr lang="en-US" sz="1600" dirty="0" err="1"/>
              <a:t>ražošana</a:t>
            </a:r>
            <a:r>
              <a:rPr lang="en-US" sz="1600" dirty="0"/>
              <a:t>, </a:t>
            </a:r>
            <a:r>
              <a:rPr lang="en-US" sz="1600" dirty="0" err="1"/>
              <a:t>tehnikas</a:t>
            </a:r>
            <a:r>
              <a:rPr lang="en-US" sz="1600" dirty="0"/>
              <a:t> un </a:t>
            </a:r>
            <a:r>
              <a:rPr lang="en-US" sz="1600" dirty="0" err="1"/>
              <a:t>tehnoloģiju</a:t>
            </a:r>
            <a:r>
              <a:rPr lang="en-US" sz="1600" dirty="0"/>
              <a:t> </a:t>
            </a:r>
            <a:r>
              <a:rPr lang="en-US" sz="1600" dirty="0" err="1"/>
              <a:t>izmantošana</a:t>
            </a:r>
            <a:r>
              <a:rPr lang="en-US" sz="1600" dirty="0"/>
              <a:t> </a:t>
            </a:r>
            <a:r>
              <a:rPr lang="en-US" sz="1600" dirty="0" err="1"/>
              <a:t>privāto</a:t>
            </a:r>
            <a:r>
              <a:rPr lang="en-US" sz="1600" dirty="0"/>
              <a:t> </a:t>
            </a:r>
            <a:r>
              <a:rPr lang="en-US" sz="1600" dirty="0" err="1"/>
              <a:t>mežu</a:t>
            </a:r>
            <a:r>
              <a:rPr lang="en-US" sz="1600" dirty="0"/>
              <a:t> </a:t>
            </a:r>
            <a:r>
              <a:rPr lang="en-US" sz="1600" dirty="0" err="1"/>
              <a:t>apsaimniekošanā</a:t>
            </a:r>
            <a:r>
              <a:rPr lang="en-US" sz="1600" dirty="0"/>
              <a:t>, </a:t>
            </a:r>
            <a:r>
              <a:rPr lang="en-US" sz="1600" dirty="0" err="1"/>
              <a:t>sertificētu</a:t>
            </a:r>
            <a:r>
              <a:rPr lang="en-US" sz="1600" dirty="0"/>
              <a:t> </a:t>
            </a:r>
            <a:r>
              <a:rPr lang="en-US" sz="1600" dirty="0" err="1"/>
              <a:t>privāto</a:t>
            </a:r>
            <a:r>
              <a:rPr lang="en-US" sz="1600" dirty="0"/>
              <a:t> </a:t>
            </a:r>
            <a:r>
              <a:rPr lang="en-US" sz="1600" dirty="0" err="1"/>
              <a:t>mežu</a:t>
            </a:r>
            <a:r>
              <a:rPr lang="en-US" sz="1600" dirty="0"/>
              <a:t> </a:t>
            </a:r>
            <a:r>
              <a:rPr lang="en-US" sz="1600" dirty="0" err="1"/>
              <a:t>apsaimniekošana</a:t>
            </a:r>
            <a:r>
              <a:rPr lang="en-US" sz="1600" dirty="0"/>
              <a:t>, </a:t>
            </a:r>
            <a:r>
              <a:rPr lang="en-US" sz="1600" dirty="0" err="1"/>
              <a:t>preventīvie</a:t>
            </a:r>
            <a:r>
              <a:rPr lang="en-US" sz="1600" dirty="0"/>
              <a:t> </a:t>
            </a:r>
            <a:r>
              <a:rPr lang="en-US" sz="1600" dirty="0" err="1"/>
              <a:t>pasākumi</a:t>
            </a:r>
            <a:r>
              <a:rPr lang="en-US" sz="1600" dirty="0"/>
              <a:t> </a:t>
            </a:r>
            <a:r>
              <a:rPr lang="en-US" sz="1600" dirty="0" err="1"/>
              <a:t>meža</a:t>
            </a:r>
            <a:r>
              <a:rPr lang="en-US" sz="1600" dirty="0"/>
              <a:t> </a:t>
            </a:r>
            <a:r>
              <a:rPr lang="en-US" sz="1600" dirty="0" err="1"/>
              <a:t>dzīvnieku</a:t>
            </a:r>
            <a:r>
              <a:rPr lang="en-US" sz="1600" dirty="0"/>
              <a:t> un </a:t>
            </a:r>
            <a:r>
              <a:rPr lang="en-US" sz="1600" dirty="0" err="1"/>
              <a:t>kaitēkļu</a:t>
            </a:r>
            <a:r>
              <a:rPr lang="en-US" sz="1600" dirty="0"/>
              <a:t> </a:t>
            </a:r>
            <a:r>
              <a:rPr lang="en-US" sz="1600" dirty="0" err="1"/>
              <a:t>nodarīto</a:t>
            </a:r>
            <a:r>
              <a:rPr lang="en-US" sz="1600" dirty="0"/>
              <a:t> </a:t>
            </a:r>
            <a:r>
              <a:rPr lang="en-US" sz="1600" dirty="0" err="1"/>
              <a:t>postījumu</a:t>
            </a:r>
            <a:r>
              <a:rPr lang="en-US" sz="1600" dirty="0"/>
              <a:t> </a:t>
            </a:r>
            <a:r>
              <a:rPr lang="en-US" sz="1600" dirty="0" err="1"/>
              <a:t>ierobežošanai</a:t>
            </a:r>
            <a:r>
              <a:rPr lang="en-US" sz="1600" dirty="0"/>
              <a:t>. </a:t>
            </a:r>
          </a:p>
          <a:p>
            <a:pPr marL="0" indent="0">
              <a:buNone/>
            </a:pPr>
            <a:endParaRPr lang="en-US" sz="800" dirty="0"/>
          </a:p>
          <a:p>
            <a:pPr marL="0" indent="0" algn="just">
              <a:buNone/>
            </a:pPr>
            <a:r>
              <a:rPr lang="en-US" sz="1600" b="1" u="sng" dirty="0" err="1"/>
              <a:t>Partneri</a:t>
            </a:r>
            <a:r>
              <a:rPr lang="en-US" sz="1600" b="1" u="sng" dirty="0"/>
              <a:t> </a:t>
            </a:r>
            <a:r>
              <a:rPr lang="en-US" sz="1600" dirty="0"/>
              <a:t>– </a:t>
            </a:r>
            <a:r>
              <a:rPr lang="lv-LV" sz="1600" dirty="0" err="1"/>
              <a:t>Södra</a:t>
            </a:r>
            <a:r>
              <a:rPr lang="en-US" sz="1600" dirty="0"/>
              <a:t>, </a:t>
            </a:r>
            <a:r>
              <a:rPr lang="lv-LV" sz="1600" dirty="0" err="1"/>
              <a:t>Nordstrom</a:t>
            </a:r>
            <a:r>
              <a:rPr lang="lv-LV" sz="1600" dirty="0"/>
              <a:t> </a:t>
            </a:r>
            <a:r>
              <a:rPr lang="lv-LV" sz="1600" dirty="0" err="1"/>
              <a:t>Skog</a:t>
            </a:r>
            <a:r>
              <a:rPr lang="lv-LV" sz="1600" dirty="0"/>
              <a:t>, </a:t>
            </a:r>
            <a:r>
              <a:rPr lang="en-US" sz="1600" dirty="0"/>
              <a:t>TAPIO, </a:t>
            </a:r>
            <a:r>
              <a:rPr lang="en-US" sz="1600" dirty="0" err="1"/>
              <a:t>Rumānijas</a:t>
            </a:r>
            <a:r>
              <a:rPr lang="en-US" sz="1600" dirty="0"/>
              <a:t> </a:t>
            </a:r>
            <a:r>
              <a:rPr lang="en-US" sz="1600" dirty="0" err="1"/>
              <a:t>mežsaimniecības</a:t>
            </a:r>
            <a:r>
              <a:rPr lang="en-US" sz="1600" dirty="0"/>
              <a:t> </a:t>
            </a:r>
            <a:r>
              <a:rPr lang="en-US" sz="1600" dirty="0" err="1"/>
              <a:t>centri</a:t>
            </a:r>
            <a:r>
              <a:rPr lang="en-US" sz="1600" dirty="0"/>
              <a:t>, </a:t>
            </a:r>
            <a:r>
              <a:rPr lang="pt-BR" sz="1600" dirty="0"/>
              <a:t>Itālijas meža dienest</a:t>
            </a:r>
            <a:r>
              <a:rPr lang="lv-LV" sz="1600" dirty="0"/>
              <a:t>s</a:t>
            </a:r>
            <a:r>
              <a:rPr lang="pt-BR" sz="1600" dirty="0"/>
              <a:t> </a:t>
            </a:r>
            <a:endParaRPr lang="lv-LV" sz="1600" dirty="0"/>
          </a:p>
          <a:p>
            <a:pPr marL="0" indent="0" algn="just">
              <a:buNone/>
            </a:pPr>
            <a:r>
              <a:rPr lang="lv-LV" sz="1600" dirty="0"/>
              <a:t>	</a:t>
            </a:r>
            <a:r>
              <a:rPr lang="pt-BR" sz="1600" dirty="0"/>
              <a:t>(</a:t>
            </a:r>
            <a:r>
              <a:rPr lang="pt-BR" sz="1600" i="1" dirty="0"/>
              <a:t>Corpo Forestale</a:t>
            </a:r>
            <a:r>
              <a:rPr lang="pt-BR" sz="1600" dirty="0"/>
              <a:t>)</a:t>
            </a:r>
            <a:r>
              <a:rPr lang="en-US" sz="1600" dirty="0"/>
              <a:t>, </a:t>
            </a:r>
            <a:r>
              <a:rPr lang="lv-LV" sz="1600" dirty="0"/>
              <a:t>Slovākijas</a:t>
            </a:r>
            <a:r>
              <a:rPr lang="en-US" sz="1600" dirty="0"/>
              <a:t> </a:t>
            </a:r>
            <a:r>
              <a:rPr lang="lv-LV" sz="1600" dirty="0"/>
              <a:t>meža centrs (</a:t>
            </a:r>
            <a:r>
              <a:rPr lang="lv-LV" sz="1600" i="1" dirty="0" err="1"/>
              <a:t>Narodné</a:t>
            </a:r>
            <a:r>
              <a:rPr lang="lv-LV" sz="1600" i="1" dirty="0"/>
              <a:t> </a:t>
            </a:r>
            <a:r>
              <a:rPr lang="lv-LV" sz="1600" i="1" dirty="0" err="1"/>
              <a:t>lesnicke</a:t>
            </a:r>
            <a:r>
              <a:rPr lang="lv-LV" sz="1600" i="1" dirty="0"/>
              <a:t> </a:t>
            </a:r>
            <a:r>
              <a:rPr lang="lv-LV" sz="1600" i="1" dirty="0" err="1"/>
              <a:t>centrum</a:t>
            </a:r>
            <a:r>
              <a:rPr lang="lv-LV" sz="1600" dirty="0"/>
              <a:t>),</a:t>
            </a:r>
            <a:r>
              <a:rPr lang="en-US" sz="1600" dirty="0"/>
              <a:t> </a:t>
            </a:r>
            <a:endParaRPr lang="lv-LV" sz="1600" dirty="0"/>
          </a:p>
          <a:p>
            <a:pPr marL="0" indent="0" algn="just">
              <a:buNone/>
            </a:pPr>
            <a:r>
              <a:rPr lang="lv-LV" sz="1600" dirty="0"/>
              <a:t>		</a:t>
            </a:r>
            <a:r>
              <a:rPr lang="en-US" sz="1600" dirty="0"/>
              <a:t>Pro Silva Austria, </a:t>
            </a:r>
            <a:r>
              <a:rPr lang="en-US" sz="1600" dirty="0" err="1"/>
              <a:t>Lietuvas</a:t>
            </a:r>
            <a:r>
              <a:rPr lang="en-US" sz="1600" dirty="0"/>
              <a:t> meža ins</a:t>
            </a:r>
            <a:r>
              <a:rPr lang="lv-LV" sz="1600" dirty="0"/>
              <a:t>t</a:t>
            </a:r>
            <a:r>
              <a:rPr lang="en-US" sz="1600" dirty="0" err="1"/>
              <a:t>itūts</a:t>
            </a:r>
            <a:r>
              <a:rPr lang="en-US" sz="1600" dirty="0"/>
              <a:t>, Al Wood, </a:t>
            </a:r>
            <a:r>
              <a:rPr lang="lv-LV" sz="1600" dirty="0" err="1"/>
              <a:t>Erametsakeskus</a:t>
            </a:r>
            <a:r>
              <a:rPr lang="lv-LV" sz="1600" dirty="0"/>
              <a:t>.</a:t>
            </a:r>
            <a:endParaRPr lang="en-US" sz="1600" dirty="0"/>
          </a:p>
          <a:p>
            <a:pPr marL="0" indent="0">
              <a:buNone/>
            </a:pP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0656" y="-735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82C54444-00D6-167B-7900-C870276AD581}"/>
              </a:ext>
            </a:extLst>
          </p:cNvPr>
          <p:cNvSpPr txBox="1">
            <a:spLocks/>
          </p:cNvSpPr>
          <p:nvPr/>
        </p:nvSpPr>
        <p:spPr>
          <a:xfrm>
            <a:off x="407368" y="620688"/>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MEŽU APMEKLĒJUMI ĀRVALSTĪS, 2022. gads</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14" name="Picture 13" descr="A group of people standing in a forest&#10;&#10;Description automatically generated with medium confidence">
            <a:extLst>
              <a:ext uri="{FF2B5EF4-FFF2-40B4-BE49-F238E27FC236}">
                <a16:creationId xmlns:a16="http://schemas.microsoft.com/office/drawing/2014/main" id="{9B2352F2-25EA-0A15-E77F-B8A0671DA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2162" y="4838855"/>
            <a:ext cx="2351584" cy="1763688"/>
          </a:xfrm>
          <a:prstGeom prst="rect">
            <a:avLst/>
          </a:prstGeom>
        </p:spPr>
      </p:pic>
      <p:pic>
        <p:nvPicPr>
          <p:cNvPr id="22" name="Picture 21">
            <a:extLst>
              <a:ext uri="{FF2B5EF4-FFF2-40B4-BE49-F238E27FC236}">
                <a16:creationId xmlns:a16="http://schemas.microsoft.com/office/drawing/2014/main" id="{947AFFDC-0683-D75C-24EB-9E244BAC3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6826" y="4631420"/>
            <a:ext cx="2356388" cy="1767291"/>
          </a:xfrm>
          <a:prstGeom prst="rect">
            <a:avLst/>
          </a:prstGeom>
        </p:spPr>
      </p:pic>
      <p:pic>
        <p:nvPicPr>
          <p:cNvPr id="23" name="Picture 22">
            <a:extLst>
              <a:ext uri="{FF2B5EF4-FFF2-40B4-BE49-F238E27FC236}">
                <a16:creationId xmlns:a16="http://schemas.microsoft.com/office/drawing/2014/main" id="{55B5BA3D-E7B9-34E3-CC46-2B575F3AE2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2672" y="1431773"/>
            <a:ext cx="2021074" cy="2097265"/>
          </a:xfrm>
          <a:prstGeom prst="rect">
            <a:avLst/>
          </a:prstGeom>
        </p:spPr>
      </p:pic>
      <p:pic>
        <p:nvPicPr>
          <p:cNvPr id="12" name="Picture 11" descr="A group of people standing in a forest&#10;&#10;Description automatically generated with medium confidence">
            <a:extLst>
              <a:ext uri="{FF2B5EF4-FFF2-40B4-BE49-F238E27FC236}">
                <a16:creationId xmlns:a16="http://schemas.microsoft.com/office/drawing/2014/main" id="{2204AB51-770A-4AAF-443A-6FCCE7240F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4514" y="3292346"/>
            <a:ext cx="2377258" cy="1783201"/>
          </a:xfrm>
          <a:prstGeom prst="rect">
            <a:avLst/>
          </a:prstGeom>
        </p:spPr>
      </p:pic>
      <p:pic>
        <p:nvPicPr>
          <p:cNvPr id="20" name="Picture 19" descr="A picture containing grass, outdoor&#10;&#10;Description automatically generated">
            <a:extLst>
              <a:ext uri="{FF2B5EF4-FFF2-40B4-BE49-F238E27FC236}">
                <a16:creationId xmlns:a16="http://schemas.microsoft.com/office/drawing/2014/main" id="{F920F73A-B444-49E2-E670-DF1E1DF4BE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953797" y="2326530"/>
            <a:ext cx="2448142" cy="1836107"/>
          </a:xfrm>
          <a:prstGeom prst="rect">
            <a:avLst/>
          </a:prstGeom>
        </p:spPr>
      </p:pic>
    </p:spTree>
    <p:extLst>
      <p:ext uri="{BB962C8B-B14F-4D97-AF65-F5344CB8AC3E}">
        <p14:creationId xmlns:p14="http://schemas.microsoft.com/office/powerpoint/2010/main" val="138993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688" y="1429243"/>
            <a:ext cx="8091742" cy="2736304"/>
          </a:xfrm>
        </p:spPr>
        <p:txBody>
          <a:bodyPr>
            <a:noAutofit/>
          </a:bodyPr>
          <a:lstStyle/>
          <a:p>
            <a:pPr marL="0" indent="0" algn="ctr">
              <a:buNone/>
            </a:pPr>
            <a:endParaRPr lang="lv-LV" sz="2000" i="1" dirty="0">
              <a:cs typeface="Arial" panose="020B0604020202020204" pitchFamily="34" charset="0"/>
            </a:endParaRPr>
          </a:p>
          <a:p>
            <a:pPr marL="0" indent="0">
              <a:buNone/>
            </a:pPr>
            <a:r>
              <a:rPr lang="lv-LV" sz="2000" i="1" dirty="0">
                <a:cs typeface="Arial" panose="020B0604020202020204" pitchFamily="34" charset="0"/>
              </a:rPr>
              <a:t>LAP 2014-2020 </a:t>
            </a:r>
            <a:r>
              <a:rPr lang="lv-LV" sz="2000" i="1" dirty="0" err="1">
                <a:cs typeface="Arial" panose="020B0604020202020204" pitchFamily="34" charset="0"/>
              </a:rPr>
              <a:t>apakšpasākuma</a:t>
            </a:r>
            <a:r>
              <a:rPr lang="lv-LV" sz="2000" i="1" dirty="0">
                <a:cs typeface="Arial" panose="020B0604020202020204" pitchFamily="34" charset="0"/>
              </a:rPr>
              <a:t> “Atbalsts saimniecību un mežu apmeklējumiem“ realizācija varētu tikt pagarināta </a:t>
            </a:r>
            <a:r>
              <a:rPr lang="en-US" sz="2000" b="1" i="1" dirty="0" err="1">
                <a:cs typeface="Arial" panose="020B0604020202020204" pitchFamily="34" charset="0"/>
              </a:rPr>
              <a:t>līdz</a:t>
            </a:r>
            <a:r>
              <a:rPr lang="en-US" sz="2000" b="1" i="1" dirty="0">
                <a:cs typeface="Arial" panose="020B0604020202020204" pitchFamily="34" charset="0"/>
              </a:rPr>
              <a:t> 2025.gada </a:t>
            </a:r>
            <a:r>
              <a:rPr lang="en-US" sz="2000" b="1" i="1" dirty="0" err="1">
                <a:cs typeface="Arial" panose="020B0604020202020204" pitchFamily="34" charset="0"/>
              </a:rPr>
              <a:t>vasarai</a:t>
            </a:r>
            <a:endParaRPr lang="en-US" sz="2000" b="1" i="1" dirty="0">
              <a:cs typeface="Arial" panose="020B0604020202020204" pitchFamily="34" charset="0"/>
            </a:endParaRPr>
          </a:p>
          <a:p>
            <a:pPr marL="0" indent="0">
              <a:buNone/>
            </a:pPr>
            <a:endParaRPr lang="en-US" sz="1600" i="1" dirty="0">
              <a:cs typeface="Arial" panose="020B0604020202020204" pitchFamily="34" charset="0"/>
            </a:endParaRPr>
          </a:p>
          <a:p>
            <a:pPr marL="0" indent="0">
              <a:buNone/>
            </a:pPr>
            <a:r>
              <a:rPr lang="lv-LV" sz="1800" b="1" u="sng" dirty="0">
                <a:cs typeface="Arial" panose="020B0604020202020204" pitchFamily="34" charset="0"/>
              </a:rPr>
              <a:t>Potenciālās mežu apmeklējumu t</a:t>
            </a:r>
            <a:r>
              <a:rPr lang="en-US" sz="1800" b="1" u="sng" dirty="0" err="1">
                <a:cs typeface="Arial" panose="020B0604020202020204" pitchFamily="34" charset="0"/>
              </a:rPr>
              <a:t>ēmas</a:t>
            </a:r>
            <a:r>
              <a:rPr lang="en-US" sz="1800" b="1" u="sng" dirty="0">
                <a:cs typeface="Arial" panose="020B0604020202020204" pitchFamily="34" charset="0"/>
              </a:rPr>
              <a:t>:</a:t>
            </a:r>
            <a:r>
              <a:rPr lang="en-US" sz="1600" dirty="0">
                <a:cs typeface="Arial" panose="020B0604020202020204" pitchFamily="34" charset="0"/>
              </a:rPr>
              <a:t> </a:t>
            </a:r>
          </a:p>
          <a:p>
            <a:pPr>
              <a:buFont typeface="Wingdings" panose="05000000000000000000" pitchFamily="2" charset="2"/>
              <a:buChar char="q"/>
            </a:pPr>
            <a:r>
              <a:rPr lang="lv-LV" sz="1800" dirty="0">
                <a:solidFill>
                  <a:srgbClr val="000000"/>
                </a:solidFill>
                <a:effectLst/>
                <a:ea typeface="Calibri" panose="020F0502020204030204" pitchFamily="34" charset="0"/>
                <a:cs typeface="Arial" panose="020B0604020202020204" pitchFamily="34" charset="0"/>
              </a:rPr>
              <a:t>Meža apsaimniekošanas prakses pielāgošana klimata izmaiņām, mežaudžu </a:t>
            </a:r>
            <a:r>
              <a:rPr lang="lv-LV" sz="1800" dirty="0" err="1">
                <a:solidFill>
                  <a:srgbClr val="000000"/>
                </a:solidFill>
                <a:effectLst/>
                <a:ea typeface="Calibri" panose="020F0502020204030204" pitchFamily="34" charset="0"/>
                <a:cs typeface="Arial" panose="020B0604020202020204" pitchFamily="34" charset="0"/>
              </a:rPr>
              <a:t>klimatizturība</a:t>
            </a:r>
            <a:r>
              <a:rPr lang="lv-LV" sz="1800" dirty="0">
                <a:solidFill>
                  <a:srgbClr val="000000"/>
                </a:solidFill>
                <a:effectLst/>
                <a:ea typeface="Calibri" panose="020F0502020204030204" pitchFamily="34" charset="0"/>
                <a:cs typeface="Arial" panose="020B0604020202020204" pitchFamily="34" charset="0"/>
              </a:rPr>
              <a:t>, s</a:t>
            </a:r>
            <a:r>
              <a:rPr lang="lv-LV" sz="1800" dirty="0">
                <a:effectLst/>
                <a:ea typeface="Calibri" panose="020F0502020204030204" pitchFamily="34" charset="0"/>
                <a:cs typeface="Arial" panose="020B0604020202020204" pitchFamily="34" charset="0"/>
              </a:rPr>
              <a:t>vešzemju sugu ieaudzēšanas potenciāls</a:t>
            </a:r>
            <a:r>
              <a:rPr lang="en-US" sz="1600" dirty="0">
                <a:effectLst/>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effectLst/>
                <a:ea typeface="Calibri" panose="020F0502020204030204" pitchFamily="34" charset="0"/>
                <a:cs typeface="Arial" panose="020B0604020202020204" pitchFamily="34" charset="0"/>
              </a:rPr>
              <a:t>Meža apsaimniekošanas metodes aizsargājamās dabas teritorijās, sertificētu mežu apsaimniekošana</a:t>
            </a:r>
            <a:r>
              <a:rPr lang="en-US" sz="1600" dirty="0">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effectLst/>
                <a:ea typeface="Calibri" panose="020F0502020204030204" pitchFamily="34" charset="0"/>
                <a:cs typeface="Arial" panose="020B0604020202020204" pitchFamily="34" charset="0"/>
              </a:rPr>
              <a:t>Tehnikas un tehnoloģiju izmantošana privāto mežu apsaimniekošanā</a:t>
            </a:r>
            <a:r>
              <a:rPr lang="en-US" sz="1800" dirty="0">
                <a:effectLst/>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effectLst/>
                <a:ea typeface="Calibri" panose="020F0502020204030204" pitchFamily="34" charset="0"/>
                <a:cs typeface="Arial" panose="020B0604020202020204" pitchFamily="34" charset="0"/>
              </a:rPr>
              <a:t>Medību saimniecības nozīme privāto mežu apsaimniekošanā</a:t>
            </a:r>
            <a:r>
              <a:rPr lang="en-US" sz="1800" dirty="0">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solidFill>
                  <a:srgbClr val="000000"/>
                </a:solidFill>
                <a:effectLst/>
                <a:ea typeface="Calibri" panose="020F0502020204030204" pitchFamily="34" charset="0"/>
                <a:cs typeface="Arial" panose="020B0604020202020204" pitchFamily="34" charset="0"/>
              </a:rPr>
              <a:t>Meža ekosistēmu pakalpojumi, to integrācija apsaimniekošanā</a:t>
            </a:r>
            <a:r>
              <a:rPr lang="en-US" sz="1800" dirty="0">
                <a:solidFill>
                  <a:srgbClr val="000000"/>
                </a:solidFill>
                <a:effectLst/>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effectLst/>
                <a:ea typeface="Calibri" panose="020F0502020204030204" pitchFamily="34" charset="0"/>
                <a:cs typeface="Arial" panose="020B0604020202020204" pitchFamily="34" charset="0"/>
              </a:rPr>
              <a:t>Koksnes kā atjaunojamā dabas resursu loma </a:t>
            </a:r>
            <a:r>
              <a:rPr lang="lv-LV" sz="1800" dirty="0" err="1">
                <a:effectLst/>
                <a:ea typeface="Calibri" panose="020F0502020204030204" pitchFamily="34" charset="0"/>
                <a:cs typeface="Arial" panose="020B0604020202020204" pitchFamily="34" charset="0"/>
              </a:rPr>
              <a:t>bioekonomikā</a:t>
            </a:r>
            <a:r>
              <a:rPr lang="lv-LV" sz="1800" dirty="0">
                <a:effectLst/>
                <a:ea typeface="Calibri" panose="020F0502020204030204" pitchFamily="34" charset="0"/>
                <a:cs typeface="Arial" panose="020B0604020202020204" pitchFamily="34" charset="0"/>
              </a:rPr>
              <a:t>, inovatīvas un modernas koksnes pārstrādes tehnoloģijas, produktu izmantošana iespējas</a:t>
            </a:r>
            <a:r>
              <a:rPr lang="en-US" sz="1800" dirty="0">
                <a:solidFill>
                  <a:srgbClr val="000000"/>
                </a:solidFill>
                <a:ea typeface="Calibri" panose="020F0502020204030204" pitchFamily="34" charset="0"/>
                <a:cs typeface="Arial" panose="020B0604020202020204" pitchFamily="34" charset="0"/>
              </a:rPr>
              <a:t>;</a:t>
            </a:r>
          </a:p>
          <a:p>
            <a:pPr>
              <a:buFont typeface="Wingdings" panose="05000000000000000000" pitchFamily="2" charset="2"/>
              <a:buChar char="q"/>
            </a:pPr>
            <a:r>
              <a:rPr lang="lv-LV" sz="1800" dirty="0">
                <a:effectLst/>
                <a:ea typeface="Calibri" panose="020F0502020204030204" pitchFamily="34" charset="0"/>
                <a:cs typeface="Arial" panose="020B0604020202020204" pitchFamily="34" charset="0"/>
              </a:rPr>
              <a:t>Dabai tuvināta meža apsaimniekošana</a:t>
            </a:r>
            <a:r>
              <a:rPr lang="en-US" sz="1800" dirty="0">
                <a:effectLst/>
                <a:ea typeface="Calibri" panose="020F0502020204030204" pitchFamily="34" charset="0"/>
                <a:cs typeface="Arial" panose="020B0604020202020204" pitchFamily="34" charset="0"/>
              </a:rPr>
              <a:t>.</a:t>
            </a:r>
            <a:endParaRPr lang="en-US" sz="1600" dirty="0">
              <a:effectLst/>
              <a:ea typeface="Calibri" panose="020F0502020204030204" pitchFamily="34" charset="0"/>
              <a:cs typeface="Arial" panose="020B0604020202020204" pitchFamily="34" charset="0"/>
            </a:endParaRPr>
          </a:p>
          <a:p>
            <a:pPr>
              <a:buFont typeface="Wingdings" panose="05000000000000000000" pitchFamily="2" charset="2"/>
              <a:buChar char="v"/>
            </a:pPr>
            <a:endParaRPr lang="en-US" sz="1600" dirty="0">
              <a:cs typeface="Arial" panose="020B0604020202020204" pitchFamily="34" charset="0"/>
            </a:endParaRPr>
          </a:p>
          <a:p>
            <a:pPr marL="0" indent="0">
              <a:buNone/>
            </a:pPr>
            <a:endParaRPr lang="lv-LV" sz="1600" i="1" dirty="0">
              <a:cs typeface="Arial" panose="020B0604020202020204" pitchFamily="34" charset="0"/>
            </a:endParaRPr>
          </a:p>
          <a:p>
            <a:pPr marL="0" indent="0">
              <a:buNone/>
            </a:pP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3752" y="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F8B9EE96-870F-620F-1FC7-89B8708A1E2E}"/>
              </a:ext>
            </a:extLst>
          </p:cNvPr>
          <p:cNvSpPr txBox="1">
            <a:spLocks/>
          </p:cNvSpPr>
          <p:nvPr/>
        </p:nvSpPr>
        <p:spPr>
          <a:xfrm>
            <a:off x="440500" y="836712"/>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MEŽU APMEKLĒJUMI ĀRVALSTĪS, turpmāk</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15" name="Picture 14">
            <a:extLst>
              <a:ext uri="{FF2B5EF4-FFF2-40B4-BE49-F238E27FC236}">
                <a16:creationId xmlns:a16="http://schemas.microsoft.com/office/drawing/2014/main" id="{13E5F432-9FB7-D4C8-D08A-6A48AEB9C2EA}"/>
              </a:ext>
            </a:extLst>
          </p:cNvPr>
          <p:cNvPicPr>
            <a:picLocks noChangeAspect="1"/>
          </p:cNvPicPr>
          <p:nvPr/>
        </p:nvPicPr>
        <p:blipFill>
          <a:blip r:embed="rId3"/>
          <a:stretch>
            <a:fillRect/>
          </a:stretch>
        </p:blipFill>
        <p:spPr>
          <a:xfrm>
            <a:off x="9815553" y="3244178"/>
            <a:ext cx="2264733" cy="1696990"/>
          </a:xfrm>
          <a:prstGeom prst="rect">
            <a:avLst/>
          </a:prstGeom>
        </p:spPr>
      </p:pic>
      <p:pic>
        <p:nvPicPr>
          <p:cNvPr id="17" name="Picture 16" descr="A group of people posing for a photo in the woods&#10;&#10;Description automatically generated with medium confidence">
            <a:extLst>
              <a:ext uri="{FF2B5EF4-FFF2-40B4-BE49-F238E27FC236}">
                <a16:creationId xmlns:a16="http://schemas.microsoft.com/office/drawing/2014/main" id="{03394E6F-1670-3BD2-9BD2-4EE8BB163E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2367" y="1502753"/>
            <a:ext cx="2280297" cy="1710223"/>
          </a:xfrm>
          <a:prstGeom prst="rect">
            <a:avLst/>
          </a:prstGeom>
        </p:spPr>
      </p:pic>
      <p:pic>
        <p:nvPicPr>
          <p:cNvPr id="18" name="Picture 17">
            <a:extLst>
              <a:ext uri="{FF2B5EF4-FFF2-40B4-BE49-F238E27FC236}">
                <a16:creationId xmlns:a16="http://schemas.microsoft.com/office/drawing/2014/main" id="{D6AB3872-65C0-9729-CCEB-FF8C5534AA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23500" y="5012524"/>
            <a:ext cx="2264733" cy="1697087"/>
          </a:xfrm>
          <a:prstGeom prst="rect">
            <a:avLst/>
          </a:prstGeom>
        </p:spPr>
      </p:pic>
    </p:spTree>
    <p:extLst>
      <p:ext uri="{BB962C8B-B14F-4D97-AF65-F5344CB8AC3E}">
        <p14:creationId xmlns:p14="http://schemas.microsoft.com/office/powerpoint/2010/main" val="151322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27" y="1988840"/>
            <a:ext cx="11784632" cy="2736304"/>
          </a:xfrm>
        </p:spPr>
        <p:txBody>
          <a:bodyPr>
            <a:noAutofit/>
          </a:bodyPr>
          <a:lstStyle/>
          <a:p>
            <a:pPr marL="0" indent="0">
              <a:buNone/>
            </a:pPr>
            <a:r>
              <a:rPr lang="lv-LV" sz="1800" i="1" dirty="0"/>
              <a:t>LAP 2014-2020 pasākuma “Konsultāciju pakalpojumi, lauku saimniecību pārvaldības un lauku saimniecību atbalsta pakalpojumi” </a:t>
            </a:r>
            <a:r>
              <a:rPr lang="lv-LV" sz="1800" i="1" dirty="0" err="1"/>
              <a:t>apakšpasākums</a:t>
            </a:r>
            <a:r>
              <a:rPr lang="lv-LV" sz="1800" i="1" dirty="0"/>
              <a:t> “Atbalsts konsultantu apmācībai”, </a:t>
            </a:r>
            <a:r>
              <a:rPr lang="lv-LV" sz="1800" b="1" i="1" dirty="0"/>
              <a:t>sadarbībā ar Somijas mežsaimniecības konsultāciju uzņēmumu </a:t>
            </a:r>
            <a:r>
              <a:rPr lang="lv-LV" sz="1800" b="1" i="1" dirty="0" err="1"/>
              <a:t>Tapio</a:t>
            </a:r>
            <a:r>
              <a:rPr lang="lv-LV" sz="1800" b="1" i="1" dirty="0"/>
              <a:t>.</a:t>
            </a:r>
          </a:p>
          <a:p>
            <a:pPr marL="0" indent="0">
              <a:buNone/>
            </a:pPr>
            <a:endParaRPr lang="lv-LV" sz="1000" i="1" dirty="0"/>
          </a:p>
          <a:p>
            <a:pPr marL="0" indent="0">
              <a:buNone/>
            </a:pPr>
            <a:r>
              <a:rPr lang="lv-LV" sz="1800" dirty="0"/>
              <a:t>Dabisko dzīvotņu, savvaļas faunas un floras aizsardzība, savvaļas putnu aizsardzība, meža bioloģiskās daudzveidības novērtēšana</a:t>
            </a:r>
            <a:r>
              <a:rPr lang="en-US" sz="1800" dirty="0"/>
              <a:t> – </a:t>
            </a:r>
            <a:r>
              <a:rPr lang="en-US" sz="1800" b="1" dirty="0" err="1"/>
              <a:t>apmācīti</a:t>
            </a:r>
            <a:r>
              <a:rPr lang="en-US" sz="1800" b="1" dirty="0"/>
              <a:t> 6 MKPC </a:t>
            </a:r>
            <a:r>
              <a:rPr lang="en-US" sz="1800" b="1" dirty="0" err="1"/>
              <a:t>konsultanti</a:t>
            </a:r>
            <a:r>
              <a:rPr lang="en-US" sz="1800" b="1" dirty="0"/>
              <a:t> un 1</a:t>
            </a:r>
            <a:r>
              <a:rPr lang="en-US" sz="1800" dirty="0"/>
              <a:t> </a:t>
            </a:r>
            <a:r>
              <a:rPr lang="en-US" sz="1800" b="1" dirty="0"/>
              <a:t>MPKS “</a:t>
            </a:r>
            <a:r>
              <a:rPr lang="en-US" sz="1800" b="1" dirty="0" err="1"/>
              <a:t>Mūsu</a:t>
            </a:r>
            <a:r>
              <a:rPr lang="en-US" sz="1800" b="1" dirty="0"/>
              <a:t> </a:t>
            </a:r>
            <a:r>
              <a:rPr lang="en-US" sz="1800" b="1" dirty="0" err="1"/>
              <a:t>mežs</a:t>
            </a:r>
            <a:r>
              <a:rPr lang="en-US" sz="1800" b="1" dirty="0"/>
              <a:t>” </a:t>
            </a:r>
            <a:r>
              <a:rPr lang="en-US" sz="1800" b="1" dirty="0" err="1"/>
              <a:t>konsultants</a:t>
            </a:r>
            <a:r>
              <a:rPr lang="lv-LV" sz="1800" b="1" dirty="0"/>
              <a:t>;</a:t>
            </a:r>
            <a:endParaRPr lang="en-US" sz="1800" b="1" dirty="0"/>
          </a:p>
          <a:p>
            <a:pPr marL="0" indent="0">
              <a:buNone/>
            </a:pPr>
            <a:endParaRPr lang="en-US" sz="1000" dirty="0"/>
          </a:p>
          <a:p>
            <a:pPr marL="0" indent="0">
              <a:buNone/>
            </a:pPr>
            <a:r>
              <a:rPr lang="lv-LV" sz="1800" dirty="0"/>
              <a:t>Digitālo tehnoloģiju izmantošana (piemēram, tēmas: jaunākās tehnoloģijas meža teritoriju apsekošanā, uzmērīšanā, datu ievākšanā un tālākajā apstrādē)</a:t>
            </a:r>
            <a:r>
              <a:rPr lang="en-US" sz="1800" dirty="0"/>
              <a:t> – </a:t>
            </a:r>
            <a:r>
              <a:rPr lang="en-US" sz="1800" b="1" dirty="0" err="1"/>
              <a:t>apmācīti</a:t>
            </a:r>
            <a:r>
              <a:rPr lang="en-US" sz="1800" b="1" dirty="0"/>
              <a:t> 3 MKPC </a:t>
            </a:r>
            <a:r>
              <a:rPr lang="en-US" sz="1800" b="1" dirty="0" err="1"/>
              <a:t>konsultanti</a:t>
            </a:r>
            <a:r>
              <a:rPr lang="en-US" sz="1800" b="1" dirty="0"/>
              <a:t> un 1</a:t>
            </a:r>
            <a:r>
              <a:rPr lang="en-US" sz="1800" dirty="0"/>
              <a:t> </a:t>
            </a:r>
            <a:r>
              <a:rPr lang="en-US" sz="1800" b="1" dirty="0"/>
              <a:t>MPKS “</a:t>
            </a:r>
            <a:r>
              <a:rPr lang="en-US" sz="1800" b="1" dirty="0" err="1"/>
              <a:t>Mūsu</a:t>
            </a:r>
            <a:r>
              <a:rPr lang="en-US" sz="1800" b="1" dirty="0"/>
              <a:t> </a:t>
            </a:r>
            <a:r>
              <a:rPr lang="en-US" sz="1800" b="1" dirty="0" err="1"/>
              <a:t>mežs</a:t>
            </a:r>
            <a:r>
              <a:rPr lang="en-US" sz="1800" b="1" dirty="0"/>
              <a:t>” </a:t>
            </a:r>
            <a:r>
              <a:rPr lang="en-US" sz="1800" b="1" dirty="0" err="1"/>
              <a:t>konsultants</a:t>
            </a:r>
            <a:r>
              <a:rPr lang="lv-LV" sz="1800" b="1" dirty="0"/>
              <a:t>.</a:t>
            </a:r>
            <a:endParaRPr lang="en-US" sz="1800" b="1" dirty="0"/>
          </a:p>
          <a:p>
            <a:pPr marL="0" indent="0">
              <a:buNone/>
            </a:pP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7128" y="48674"/>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8597" y="4725144"/>
            <a:ext cx="2859211" cy="2144408"/>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9816" y="4725144"/>
            <a:ext cx="2843808" cy="2132856"/>
          </a:xfrm>
          <a:prstGeom prst="rect">
            <a:avLst/>
          </a:prstGeom>
        </p:spPr>
      </p:pic>
      <p:sp>
        <p:nvSpPr>
          <p:cNvPr id="10" name="Title 1">
            <a:extLst>
              <a:ext uri="{FF2B5EF4-FFF2-40B4-BE49-F238E27FC236}">
                <a16:creationId xmlns:a16="http://schemas.microsoft.com/office/drawing/2014/main" id="{F1430BF1-A31C-7913-7FFC-3B5312EC2420}"/>
              </a:ext>
            </a:extLst>
          </p:cNvPr>
          <p:cNvSpPr txBox="1">
            <a:spLocks/>
          </p:cNvSpPr>
          <p:nvPr/>
        </p:nvSpPr>
        <p:spPr>
          <a:xfrm>
            <a:off x="283096" y="836712"/>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MEŽSAIMNIECĪBAS KONSULTANTU APMĀCĪBAS, </a:t>
            </a:r>
          </a:p>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2022. gads</a:t>
            </a:r>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17" name="Picture 16">
            <a:extLst>
              <a:ext uri="{FF2B5EF4-FFF2-40B4-BE49-F238E27FC236}">
                <a16:creationId xmlns:a16="http://schemas.microsoft.com/office/drawing/2014/main" id="{48AFC78A-DE11-45EA-849C-3DE44B0A6C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5632" y="4725144"/>
            <a:ext cx="2843808" cy="2136752"/>
          </a:xfrm>
          <a:prstGeom prst="rect">
            <a:avLst/>
          </a:prstGeom>
        </p:spPr>
      </p:pic>
    </p:spTree>
    <p:extLst>
      <p:ext uri="{BB962C8B-B14F-4D97-AF65-F5344CB8AC3E}">
        <p14:creationId xmlns:p14="http://schemas.microsoft.com/office/powerpoint/2010/main" val="41174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27" y="1988840"/>
            <a:ext cx="11784632" cy="2736304"/>
          </a:xfrm>
        </p:spPr>
        <p:txBody>
          <a:bodyPr>
            <a:noAutofit/>
          </a:bodyPr>
          <a:lstStyle/>
          <a:p>
            <a:pPr marL="0" indent="0">
              <a:buNone/>
            </a:pPr>
            <a:r>
              <a:rPr lang="lv-LV" sz="1800" i="1" dirty="0"/>
              <a:t>LAP 2014-2020 pasākuma “Konsultāciju pakalpojumi, lauku saimniecību pārvaldības un lauku saimniecību atbalsta pakalpojumi” </a:t>
            </a:r>
            <a:r>
              <a:rPr lang="lv-LV" sz="1800" i="1" dirty="0" err="1"/>
              <a:t>apakšpasākums</a:t>
            </a:r>
            <a:r>
              <a:rPr lang="lv-LV" sz="1800" i="1" dirty="0"/>
              <a:t> “Atbalsts konsultantu apmācībai”, </a:t>
            </a:r>
            <a:r>
              <a:rPr lang="lv-LV" sz="1800" b="1" i="1" dirty="0"/>
              <a:t>sadarbībā ar Zviedrijas Lauksaimniecības Zinātņu Universitāti un LKKES.</a:t>
            </a:r>
          </a:p>
          <a:p>
            <a:pPr marL="0" indent="0">
              <a:buNone/>
            </a:pPr>
            <a:endParaRPr lang="lv-LV" sz="1000" i="1" dirty="0"/>
          </a:p>
          <a:p>
            <a:pPr marL="0" indent="0">
              <a:buNone/>
            </a:pPr>
            <a:r>
              <a:rPr lang="lv-LV" sz="1800" dirty="0"/>
              <a:t>Meža apsaimniekošana, augošu koku uzmērīšana, novērtēšana–  13 konsultanti (Latvija);</a:t>
            </a:r>
          </a:p>
          <a:p>
            <a:pPr marL="0" indent="0">
              <a:buNone/>
            </a:pPr>
            <a:endParaRPr lang="en-US" sz="1000" dirty="0"/>
          </a:p>
          <a:p>
            <a:pPr marL="0" indent="0">
              <a:buNone/>
            </a:pPr>
            <a:r>
              <a:rPr lang="lv-LV" sz="1800" dirty="0"/>
              <a:t>Meža ekonomikas pamatprincipi, </a:t>
            </a:r>
            <a:r>
              <a:rPr lang="lv-LV" sz="1800" dirty="0" err="1"/>
              <a:t>bioekonomika</a:t>
            </a:r>
            <a:r>
              <a:rPr lang="lv-LV" sz="1800" dirty="0"/>
              <a:t>, meža apsaimniekošana kā uzņēmējdarbības veids, mežsaimniecisko pakalpojumu kooperatīvo sabiedrību efektīva darbība – 7 konsultanti (Zviedrija).</a:t>
            </a:r>
            <a:endParaRPr lang="en-US" sz="1800" dirty="0"/>
          </a:p>
          <a:p>
            <a:pPr marL="0" indent="0">
              <a:buNone/>
            </a:pP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7128" y="48674"/>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F1430BF1-A31C-7913-7FFC-3B5312EC2420}"/>
              </a:ext>
            </a:extLst>
          </p:cNvPr>
          <p:cNvSpPr txBox="1">
            <a:spLocks/>
          </p:cNvSpPr>
          <p:nvPr/>
        </p:nvSpPr>
        <p:spPr>
          <a:xfrm>
            <a:off x="283096" y="836712"/>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MEŽSAIMNIECĪBAS KONSULTANTU APMĀCĪBAS, </a:t>
            </a:r>
          </a:p>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2023. gads</a:t>
            </a:r>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2" name="Picture 1">
            <a:extLst>
              <a:ext uri="{FF2B5EF4-FFF2-40B4-BE49-F238E27FC236}">
                <a16:creationId xmlns:a16="http://schemas.microsoft.com/office/drawing/2014/main" id="{2C5908B7-9051-E7FA-BE78-1972D7ABA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3472" y="4696913"/>
            <a:ext cx="2844712" cy="2136752"/>
          </a:xfrm>
          <a:prstGeom prst="rect">
            <a:avLst/>
          </a:prstGeom>
        </p:spPr>
      </p:pic>
      <p:pic>
        <p:nvPicPr>
          <p:cNvPr id="6" name="Picture 5">
            <a:extLst>
              <a:ext uri="{FF2B5EF4-FFF2-40B4-BE49-F238E27FC236}">
                <a16:creationId xmlns:a16="http://schemas.microsoft.com/office/drawing/2014/main" id="{ED18F7F9-A5F1-19D1-4DA3-5C6793571937}"/>
              </a:ext>
            </a:extLst>
          </p:cNvPr>
          <p:cNvPicPr>
            <a:picLocks noChangeAspect="1"/>
          </p:cNvPicPr>
          <p:nvPr/>
        </p:nvPicPr>
        <p:blipFill>
          <a:blip r:embed="rId4"/>
          <a:stretch>
            <a:fillRect/>
          </a:stretch>
        </p:blipFill>
        <p:spPr>
          <a:xfrm>
            <a:off x="5951984" y="4685688"/>
            <a:ext cx="2834886" cy="2127688"/>
          </a:xfrm>
          <a:prstGeom prst="rect">
            <a:avLst/>
          </a:prstGeom>
        </p:spPr>
      </p:pic>
      <p:pic>
        <p:nvPicPr>
          <p:cNvPr id="7" name="Picture 6">
            <a:extLst>
              <a:ext uri="{FF2B5EF4-FFF2-40B4-BE49-F238E27FC236}">
                <a16:creationId xmlns:a16="http://schemas.microsoft.com/office/drawing/2014/main" id="{1FCE143C-FB45-5B26-24B6-8089A98DD7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800" y="4725143"/>
            <a:ext cx="1561960" cy="2084183"/>
          </a:xfrm>
          <a:prstGeom prst="rect">
            <a:avLst/>
          </a:prstGeom>
        </p:spPr>
      </p:pic>
      <p:pic>
        <p:nvPicPr>
          <p:cNvPr id="12" name="Picture 11">
            <a:extLst>
              <a:ext uri="{FF2B5EF4-FFF2-40B4-BE49-F238E27FC236}">
                <a16:creationId xmlns:a16="http://schemas.microsoft.com/office/drawing/2014/main" id="{9B2A8012-B2C2-5AF4-A652-F83F316514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9809" y="4759318"/>
            <a:ext cx="1588679" cy="2118239"/>
          </a:xfrm>
          <a:prstGeom prst="rect">
            <a:avLst/>
          </a:prstGeom>
        </p:spPr>
      </p:pic>
    </p:spTree>
    <p:extLst>
      <p:ext uri="{BB962C8B-B14F-4D97-AF65-F5344CB8AC3E}">
        <p14:creationId xmlns:p14="http://schemas.microsoft.com/office/powerpoint/2010/main" val="23130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3FD3E-6548-C2E6-2C1F-4D749FEC3AC1}"/>
              </a:ext>
            </a:extLst>
          </p:cNvPr>
          <p:cNvPicPr>
            <a:picLocks noChangeAspect="1"/>
          </p:cNvPicPr>
          <p:nvPr/>
        </p:nvPicPr>
        <p:blipFill>
          <a:blip r:embed="rId2"/>
          <a:stretch>
            <a:fillRect/>
          </a:stretch>
        </p:blipFill>
        <p:spPr>
          <a:xfrm>
            <a:off x="1127448" y="635366"/>
            <a:ext cx="9708989" cy="5501076"/>
          </a:xfrm>
          <a:prstGeom prst="rect">
            <a:avLst/>
          </a:prstGeom>
        </p:spPr>
      </p:pic>
      <p:sp>
        <p:nvSpPr>
          <p:cNvPr id="5" name="TextBox 4">
            <a:extLst>
              <a:ext uri="{FF2B5EF4-FFF2-40B4-BE49-F238E27FC236}">
                <a16:creationId xmlns:a16="http://schemas.microsoft.com/office/drawing/2014/main" id="{EDAFC3ED-7461-6EE8-AD81-A03CA5973C96}"/>
              </a:ext>
            </a:extLst>
          </p:cNvPr>
          <p:cNvSpPr txBox="1"/>
          <p:nvPr/>
        </p:nvSpPr>
        <p:spPr>
          <a:xfrm>
            <a:off x="2171990" y="6136268"/>
            <a:ext cx="8208912" cy="677108"/>
          </a:xfrm>
          <a:prstGeom prst="rect">
            <a:avLst/>
          </a:prstGeom>
          <a:noFill/>
        </p:spPr>
        <p:txBody>
          <a:bodyPr wrap="square" rtlCol="0">
            <a:spAutoFit/>
          </a:bodyPr>
          <a:lstStyle/>
          <a:p>
            <a:r>
              <a:rPr lang="en-US" sz="1200" i="1" dirty="0" err="1"/>
              <a:t>Kopējā</a:t>
            </a:r>
            <a:r>
              <a:rPr lang="en-US" sz="1200" i="1" dirty="0"/>
              <a:t> </a:t>
            </a:r>
            <a:r>
              <a:rPr lang="en-US" sz="1200" i="1" dirty="0" err="1"/>
              <a:t>lauksaimniecības</a:t>
            </a:r>
            <a:r>
              <a:rPr lang="en-US" sz="1200" i="1" dirty="0"/>
              <a:t> </a:t>
            </a:r>
            <a:r>
              <a:rPr lang="en-US" sz="1200" i="1" dirty="0" err="1"/>
              <a:t>politika</a:t>
            </a:r>
            <a:r>
              <a:rPr lang="en-US" sz="1200" i="1" dirty="0"/>
              <a:t> </a:t>
            </a:r>
            <a:r>
              <a:rPr lang="en-US" sz="1200" i="1" dirty="0" err="1"/>
              <a:t>Latvijā</a:t>
            </a:r>
            <a:r>
              <a:rPr lang="en-US" sz="1200" i="1" dirty="0"/>
              <a:t>. </a:t>
            </a:r>
            <a:r>
              <a:rPr lang="en-US" sz="1200" i="1" dirty="0" err="1"/>
              <a:t>Latvijas</a:t>
            </a:r>
            <a:r>
              <a:rPr lang="en-US" sz="1200" i="1" dirty="0"/>
              <a:t> KLP </a:t>
            </a:r>
            <a:r>
              <a:rPr lang="en-US" sz="1200" i="1" dirty="0" err="1"/>
              <a:t>Stratēģiskā</a:t>
            </a:r>
            <a:r>
              <a:rPr lang="en-US" sz="1200" i="1" dirty="0"/>
              <a:t> </a:t>
            </a:r>
            <a:r>
              <a:rPr lang="en-US" sz="1200" i="1" dirty="0" err="1"/>
              <a:t>plāna</a:t>
            </a:r>
            <a:r>
              <a:rPr lang="en-US" sz="1200" i="1" dirty="0"/>
              <a:t> </a:t>
            </a:r>
            <a:r>
              <a:rPr lang="en-US" sz="1200" i="1" dirty="0" err="1"/>
              <a:t>pasākumi</a:t>
            </a:r>
            <a:r>
              <a:rPr lang="en-US" sz="1200" i="1" dirty="0"/>
              <a:t> no 2023. </a:t>
            </a:r>
            <a:r>
              <a:rPr lang="en-US" sz="1200" i="1" dirty="0" err="1"/>
              <a:t>gada</a:t>
            </a:r>
            <a:r>
              <a:rPr lang="en-US" sz="1200" i="1" dirty="0"/>
              <a:t> </a:t>
            </a:r>
          </a:p>
          <a:p>
            <a:r>
              <a:rPr lang="en-US" sz="1200" i="1" dirty="0"/>
              <a:t>(Zemkopības </a:t>
            </a:r>
            <a:r>
              <a:rPr lang="en-US" sz="1200" i="1" dirty="0" err="1"/>
              <a:t>ministrija</a:t>
            </a:r>
            <a:r>
              <a:rPr lang="en-US" sz="1200" i="1" dirty="0"/>
              <a:t>, 2022. </a:t>
            </a:r>
            <a:r>
              <a:rPr lang="en-US" sz="1200" i="1" dirty="0" err="1"/>
              <a:t>gada</a:t>
            </a:r>
            <a:r>
              <a:rPr lang="en-US" sz="1200" i="1" dirty="0"/>
              <a:t> </a:t>
            </a:r>
            <a:r>
              <a:rPr lang="en-US" sz="1200" i="1" dirty="0" err="1"/>
              <a:t>septembris</a:t>
            </a:r>
            <a:r>
              <a:rPr lang="en-US" sz="1200" i="1" dirty="0"/>
              <a:t>, </a:t>
            </a:r>
            <a:r>
              <a:rPr lang="en-US" sz="1200" i="1" dirty="0" err="1"/>
              <a:t>oktobris</a:t>
            </a:r>
            <a:r>
              <a:rPr lang="en-US" sz="1200" i="1" dirty="0"/>
              <a:t>).</a:t>
            </a:r>
            <a:endParaRPr lang="lv-LV" sz="1200" i="1" dirty="0"/>
          </a:p>
          <a:p>
            <a:endParaRPr lang="lv-LV" sz="1400" i="1" dirty="0"/>
          </a:p>
        </p:txBody>
      </p:sp>
      <p:pic>
        <p:nvPicPr>
          <p:cNvPr id="6" name="Picture 2" descr="Projekti | Valsts tehniskās uzraudzības aģentūra">
            <a:extLst>
              <a:ext uri="{FF2B5EF4-FFF2-40B4-BE49-F238E27FC236}">
                <a16:creationId xmlns:a16="http://schemas.microsoft.com/office/drawing/2014/main" id="{CEE252A3-BAD7-38F2-5884-0B7ABF0FF5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488" y="930959"/>
            <a:ext cx="1732988" cy="99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A6F53-4D7F-A485-CCE0-AC7C5EC3AF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0419" y="738082"/>
            <a:ext cx="9128069" cy="5186880"/>
          </a:xfrm>
          <a:prstGeom prst="rect">
            <a:avLst/>
          </a:prstGeom>
        </p:spPr>
      </p:pic>
      <p:pic>
        <p:nvPicPr>
          <p:cNvPr id="5" name="Picture 2" descr="Projekti | Valsts tehniskās uzraudzības aģentūra">
            <a:extLst>
              <a:ext uri="{FF2B5EF4-FFF2-40B4-BE49-F238E27FC236}">
                <a16:creationId xmlns:a16="http://schemas.microsoft.com/office/drawing/2014/main" id="{671741E3-6415-1AAC-1164-764E86CEB9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7528" y="980728"/>
            <a:ext cx="1512168" cy="866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1401CB-A62A-BA64-E221-81A61D7A0126}"/>
              </a:ext>
            </a:extLst>
          </p:cNvPr>
          <p:cNvSpPr txBox="1"/>
          <p:nvPr/>
        </p:nvSpPr>
        <p:spPr>
          <a:xfrm>
            <a:off x="2171990" y="6034366"/>
            <a:ext cx="8208912" cy="646331"/>
          </a:xfrm>
          <a:prstGeom prst="rect">
            <a:avLst/>
          </a:prstGeom>
          <a:noFill/>
        </p:spPr>
        <p:txBody>
          <a:bodyPr wrap="square" rtlCol="0">
            <a:spAutoFit/>
          </a:bodyPr>
          <a:lstStyle/>
          <a:p>
            <a:r>
              <a:rPr lang="en-US" sz="1200" i="1" dirty="0" err="1"/>
              <a:t>Kopējā</a:t>
            </a:r>
            <a:r>
              <a:rPr lang="en-US" sz="1200" i="1" dirty="0"/>
              <a:t> </a:t>
            </a:r>
            <a:r>
              <a:rPr lang="en-US" sz="1200" i="1" dirty="0" err="1"/>
              <a:t>lauksaimniecības</a:t>
            </a:r>
            <a:r>
              <a:rPr lang="en-US" sz="1200" i="1" dirty="0"/>
              <a:t> </a:t>
            </a:r>
            <a:r>
              <a:rPr lang="en-US" sz="1200" i="1" dirty="0" err="1"/>
              <a:t>politika</a:t>
            </a:r>
            <a:r>
              <a:rPr lang="en-US" sz="1200" i="1" dirty="0"/>
              <a:t> </a:t>
            </a:r>
            <a:r>
              <a:rPr lang="en-US" sz="1200" i="1" dirty="0" err="1"/>
              <a:t>Latvijā</a:t>
            </a:r>
            <a:r>
              <a:rPr lang="en-US" sz="1200" i="1" dirty="0"/>
              <a:t>. </a:t>
            </a:r>
            <a:r>
              <a:rPr lang="en-US" sz="1200" i="1" dirty="0" err="1"/>
              <a:t>Latvijas</a:t>
            </a:r>
            <a:r>
              <a:rPr lang="en-US" sz="1200" i="1" dirty="0"/>
              <a:t> KLP </a:t>
            </a:r>
            <a:r>
              <a:rPr lang="en-US" sz="1200" i="1" dirty="0" err="1"/>
              <a:t>Stratēģiskā</a:t>
            </a:r>
            <a:r>
              <a:rPr lang="en-US" sz="1200" i="1" dirty="0"/>
              <a:t> </a:t>
            </a:r>
            <a:r>
              <a:rPr lang="en-US" sz="1200" i="1" dirty="0" err="1"/>
              <a:t>plāna</a:t>
            </a:r>
            <a:r>
              <a:rPr lang="en-US" sz="1200" i="1" dirty="0"/>
              <a:t> </a:t>
            </a:r>
            <a:r>
              <a:rPr lang="en-US" sz="1200" i="1" dirty="0" err="1"/>
              <a:t>pasākumi</a:t>
            </a:r>
            <a:r>
              <a:rPr lang="en-US" sz="1200" i="1" dirty="0"/>
              <a:t> no 2023. </a:t>
            </a:r>
            <a:r>
              <a:rPr lang="en-US" sz="1200" i="1" dirty="0" err="1"/>
              <a:t>gada</a:t>
            </a:r>
            <a:r>
              <a:rPr lang="en-US" sz="1200" i="1" dirty="0"/>
              <a:t> </a:t>
            </a:r>
          </a:p>
          <a:p>
            <a:r>
              <a:rPr lang="en-US" sz="1200" i="1" dirty="0"/>
              <a:t>(Zemkopības </a:t>
            </a:r>
            <a:r>
              <a:rPr lang="en-US" sz="1200" i="1" dirty="0" err="1"/>
              <a:t>ministrija</a:t>
            </a:r>
            <a:r>
              <a:rPr lang="en-US" sz="1200" i="1" dirty="0"/>
              <a:t>, 2022. </a:t>
            </a:r>
            <a:r>
              <a:rPr lang="en-US" sz="1200" i="1" dirty="0" err="1"/>
              <a:t>gada</a:t>
            </a:r>
            <a:r>
              <a:rPr lang="en-US" sz="1200" i="1" dirty="0"/>
              <a:t> </a:t>
            </a:r>
            <a:r>
              <a:rPr lang="en-US" sz="1200" i="1" dirty="0" err="1"/>
              <a:t>septembris</a:t>
            </a:r>
            <a:r>
              <a:rPr lang="en-US" sz="1200" i="1" dirty="0"/>
              <a:t>, </a:t>
            </a:r>
            <a:r>
              <a:rPr lang="en-US" sz="1200" i="1" dirty="0" err="1"/>
              <a:t>oktobris</a:t>
            </a:r>
            <a:r>
              <a:rPr lang="en-US" sz="1200" i="1" dirty="0"/>
              <a:t>).</a:t>
            </a:r>
            <a:endParaRPr lang="lv-LV" sz="1200" i="1" dirty="0"/>
          </a:p>
          <a:p>
            <a:endParaRPr lang="lv-LV" sz="1200" i="1" dirty="0"/>
          </a:p>
        </p:txBody>
      </p:sp>
    </p:spTree>
    <p:extLst>
      <p:ext uri="{BB962C8B-B14F-4D97-AF65-F5344CB8AC3E}">
        <p14:creationId xmlns:p14="http://schemas.microsoft.com/office/powerpoint/2010/main" val="116717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335D8-3F21-AC2D-D1FA-02D5699E3F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513" y="1696996"/>
            <a:ext cx="7224974" cy="5112568"/>
          </a:xfrm>
          <a:prstGeom prst="rect">
            <a:avLst/>
          </a:prstGeom>
        </p:spPr>
      </p:pic>
      <p:sp>
        <p:nvSpPr>
          <p:cNvPr id="11" name="Title 1">
            <a:extLst>
              <a:ext uri="{FF2B5EF4-FFF2-40B4-BE49-F238E27FC236}">
                <a16:creationId xmlns:a16="http://schemas.microsoft.com/office/drawing/2014/main" id="{755F9068-DF74-11A6-F1E9-C7950B5D80ED}"/>
              </a:ext>
            </a:extLst>
          </p:cNvPr>
          <p:cNvSpPr txBox="1">
            <a:spLocks/>
          </p:cNvSpPr>
          <p:nvPr/>
        </p:nvSpPr>
        <p:spPr>
          <a:xfrm>
            <a:off x="283096" y="548680"/>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INFORMATĪVI PASĀKUMI MEŽA ĪPAŠNIEKIEM, </a:t>
            </a:r>
          </a:p>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no 2023. gada</a:t>
            </a:r>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928869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844824"/>
            <a:ext cx="10081120" cy="3600400"/>
          </a:xfrm>
        </p:spPr>
        <p:txBody>
          <a:bodyPr>
            <a:noAutofit/>
          </a:bodyPr>
          <a:lstStyle/>
          <a:p>
            <a:pPr marL="0" indent="0">
              <a:buNone/>
            </a:pPr>
            <a:r>
              <a:rPr lang="lv-LV" altLang="lv-LV" sz="1400" dirty="0">
                <a:latin typeface="Arial" panose="020B0604020202020204" pitchFamily="34" charset="0"/>
                <a:cs typeface="Arial" panose="020B0604020202020204" pitchFamily="34" charset="0"/>
              </a:rPr>
              <a:t>	</a:t>
            </a:r>
            <a:r>
              <a:rPr lang="lv-LV" altLang="lv-LV" sz="1400" b="1" dirty="0">
                <a:latin typeface="Arial" panose="020B0604020202020204" pitchFamily="34" charset="0"/>
                <a:cs typeface="Arial" panose="020B0604020202020204" pitchFamily="34" charset="0"/>
              </a:rPr>
              <a:t>Aktuālā apmācību/pieredzes apmaiņas tematika/virzieni (norāda TOP 5)</a:t>
            </a:r>
            <a:r>
              <a:rPr lang="lv-LV" altLang="lv-LV" sz="1400" dirty="0">
                <a:latin typeface="Arial" panose="020B0604020202020204" pitchFamily="34" charset="0"/>
                <a:cs typeface="Arial" panose="020B0604020202020204" pitchFamily="34" charset="0"/>
              </a:rPr>
              <a:t>:</a:t>
            </a:r>
          </a:p>
          <a:p>
            <a:pPr marL="0" indent="0">
              <a:buNone/>
            </a:pPr>
            <a:endParaRPr lang="lv-LV" altLang="lv-LV" sz="800" dirty="0">
              <a:latin typeface="Arial" panose="020B0604020202020204" pitchFamily="34" charset="0"/>
              <a:cs typeface="Arial" panose="020B0604020202020204" pitchFamily="34" charset="0"/>
            </a:endParaRPr>
          </a:p>
          <a:p>
            <a:pPr marL="0" indent="0">
              <a:buNone/>
            </a:pPr>
            <a:r>
              <a:rPr lang="lv-LV" altLang="lv-LV" sz="1400" dirty="0">
                <a:latin typeface="Arial" panose="020B0604020202020204" pitchFamily="34" charset="0"/>
                <a:cs typeface="Arial" panose="020B0604020202020204" pitchFamily="34" charset="0"/>
              </a:rPr>
              <a:t>1. Meža apsaimniekošanas pielāgošana klimata izmaiņām, </a:t>
            </a:r>
            <a:r>
              <a:rPr lang="lv-LV" altLang="lv-LV" sz="1400" dirty="0" err="1">
                <a:latin typeface="Arial" panose="020B0604020202020204" pitchFamily="34" charset="0"/>
                <a:cs typeface="Arial" panose="020B0604020202020204" pitchFamily="34" charset="0"/>
              </a:rPr>
              <a:t>klimatviedā</a:t>
            </a:r>
            <a:r>
              <a:rPr lang="lv-LV" altLang="lv-LV" sz="1400" dirty="0">
                <a:latin typeface="Arial" panose="020B0604020202020204" pitchFamily="34" charset="0"/>
                <a:cs typeface="Arial" panose="020B0604020202020204" pitchFamily="34" charset="0"/>
              </a:rPr>
              <a:t> mežsaimniecība;</a:t>
            </a:r>
          </a:p>
          <a:p>
            <a:pPr marL="0" indent="0">
              <a:buNone/>
            </a:pPr>
            <a:r>
              <a:rPr lang="lv-LV" altLang="lv-LV" sz="1400" dirty="0">
                <a:latin typeface="Arial" panose="020B0604020202020204" pitchFamily="34" charset="0"/>
                <a:cs typeface="Arial" panose="020B0604020202020204" pitchFamily="34" charset="0"/>
              </a:rPr>
              <a:t>2. Meža atjaunošana, svešzemju un vietējo koku sugu ieaudzēšana;</a:t>
            </a:r>
          </a:p>
          <a:p>
            <a:pPr marL="0" indent="0">
              <a:buNone/>
            </a:pPr>
            <a:r>
              <a:rPr lang="lv-LV" altLang="lv-LV" sz="1400" dirty="0">
                <a:latin typeface="Arial" panose="020B0604020202020204" pitchFamily="34" charset="0"/>
                <a:cs typeface="Arial" panose="020B0604020202020204" pitchFamily="34" charset="0"/>
              </a:rPr>
              <a:t>3. Meža ekosistēmu pakalpojumu attīstīšana privātajos mežos;</a:t>
            </a:r>
          </a:p>
          <a:p>
            <a:pPr marL="0" indent="0">
              <a:buNone/>
            </a:pPr>
            <a:r>
              <a:rPr lang="lv-LV" altLang="lv-LV" sz="1400" dirty="0">
                <a:latin typeface="Arial" panose="020B0604020202020204" pitchFamily="34" charset="0"/>
                <a:cs typeface="Arial" panose="020B0604020202020204" pitchFamily="34" charset="0"/>
              </a:rPr>
              <a:t>4. Dabai tuvināta meža apsaimniekošana, meža bioloģiskā daudzveidība;</a:t>
            </a:r>
          </a:p>
          <a:p>
            <a:pPr marL="0" indent="0">
              <a:buNone/>
            </a:pPr>
            <a:r>
              <a:rPr lang="lv-LV" altLang="lv-LV" sz="1400" dirty="0">
                <a:latin typeface="Arial" panose="020B0604020202020204" pitchFamily="34" charset="0"/>
                <a:cs typeface="Arial" panose="020B0604020202020204" pitchFamily="34" charset="0"/>
              </a:rPr>
              <a:t>5. Kooperācijas iespējas meža īpašniekam, meža uzņēmējdarbība;</a:t>
            </a:r>
          </a:p>
          <a:p>
            <a:pPr marL="0" indent="0">
              <a:buNone/>
            </a:pPr>
            <a:r>
              <a:rPr lang="lv-LV" altLang="lv-LV" sz="1400" dirty="0">
                <a:latin typeface="Arial" panose="020B0604020202020204" pitchFamily="34" charset="0"/>
                <a:cs typeface="Arial" panose="020B0604020202020204" pitchFamily="34" charset="0"/>
              </a:rPr>
              <a:t>6. Tehnikas un tehnoloģiju izmantošana mežu apsaimniekošanā, darbs ar </a:t>
            </a:r>
            <a:r>
              <a:rPr lang="lv-LV" altLang="lv-LV" sz="1400" dirty="0" err="1">
                <a:latin typeface="Arial" panose="020B0604020202020204" pitchFamily="34" charset="0"/>
                <a:cs typeface="Arial" panose="020B0604020202020204" pitchFamily="34" charset="0"/>
              </a:rPr>
              <a:t>motorinstrumentiem</a:t>
            </a:r>
            <a:r>
              <a:rPr lang="lv-LV" altLang="lv-LV" sz="1400" dirty="0">
                <a:latin typeface="Arial" panose="020B0604020202020204" pitchFamily="34" charset="0"/>
                <a:cs typeface="Arial" panose="020B0604020202020204" pitchFamily="34" charset="0"/>
              </a:rPr>
              <a:t>;</a:t>
            </a:r>
          </a:p>
          <a:p>
            <a:pPr marL="0" indent="0">
              <a:buNone/>
            </a:pPr>
            <a:r>
              <a:rPr lang="lv-LV" altLang="lv-LV" sz="1400" dirty="0">
                <a:latin typeface="Arial" panose="020B0604020202020204" pitchFamily="34" charset="0"/>
                <a:cs typeface="Arial" panose="020B0604020202020204" pitchFamily="34" charset="0"/>
              </a:rPr>
              <a:t>7. Digitālo tehnoloģiju izmantošana meža apsaimniekošanā</a:t>
            </a:r>
          </a:p>
          <a:p>
            <a:pPr marL="0" indent="0">
              <a:buNone/>
            </a:pPr>
            <a:r>
              <a:rPr lang="lv-LV" altLang="lv-LV" sz="1400" dirty="0">
                <a:latin typeface="Arial" panose="020B0604020202020204" pitchFamily="34" charset="0"/>
                <a:cs typeface="Arial" panose="020B0604020202020204" pitchFamily="34" charset="0"/>
              </a:rPr>
              <a:t>8. Efektīvas medību saimniecības veidošana, meža dzīvnieku postījumu samazināšana;</a:t>
            </a:r>
          </a:p>
          <a:p>
            <a:pPr>
              <a:buAutoNum type="arabicPeriod" startAt="9"/>
            </a:pPr>
            <a:r>
              <a:rPr lang="lv-LV" altLang="lv-LV" sz="1400" dirty="0">
                <a:latin typeface="Arial" panose="020B0604020202020204" pitchFamily="34" charset="0"/>
                <a:cs typeface="Arial" panose="020B0604020202020204" pitchFamily="34" charset="0"/>
              </a:rPr>
              <a:t>_____________________________________________________________</a:t>
            </a:r>
          </a:p>
          <a:p>
            <a:pPr marL="0" indent="0">
              <a:buNone/>
            </a:pPr>
            <a:endParaRPr lang="lv-LV" altLang="lv-LV" sz="1400" dirty="0">
              <a:latin typeface="Arial" panose="020B0604020202020204" pitchFamily="34" charset="0"/>
              <a:cs typeface="Arial" panose="020B0604020202020204" pitchFamily="34" charset="0"/>
            </a:endParaRPr>
          </a:p>
          <a:p>
            <a:pPr marL="0" indent="0">
              <a:buNone/>
            </a:pPr>
            <a:r>
              <a:rPr lang="lv-LV" altLang="lv-LV" sz="1400" dirty="0">
                <a:latin typeface="Arial" panose="020B0604020202020204" pitchFamily="34" charset="0"/>
                <a:cs typeface="Arial" panose="020B0604020202020204" pitchFamily="34" charset="0"/>
              </a:rPr>
              <a:t>	</a:t>
            </a:r>
            <a:r>
              <a:rPr lang="lv-LV" altLang="lv-LV" sz="1400" b="1" dirty="0">
                <a:latin typeface="Arial" panose="020B0604020202020204" pitchFamily="34" charset="0"/>
                <a:cs typeface="Arial" panose="020B0604020202020204" pitchFamily="34" charset="0"/>
              </a:rPr>
              <a:t>Aktuālā konsultāciju tematika (sarindo pēc svarīguma):</a:t>
            </a:r>
          </a:p>
          <a:p>
            <a:pPr>
              <a:buAutoNum type="arabicPeriod" startAt="9"/>
            </a:pPr>
            <a:endParaRPr lang="lv-LV" altLang="lv-LV" sz="1400" dirty="0">
              <a:latin typeface="Arial" panose="020B0604020202020204" pitchFamily="34" charset="0"/>
              <a:cs typeface="Arial" panose="020B0604020202020204" pitchFamily="34" charset="0"/>
            </a:endParaRPr>
          </a:p>
          <a:p>
            <a:pPr marL="0" indent="0">
              <a:buNone/>
            </a:pPr>
            <a:r>
              <a:rPr lang="lv-LV" altLang="lv-LV" sz="1400" dirty="0">
                <a:latin typeface="Arial" panose="020B0604020202020204" pitchFamily="34" charset="0"/>
                <a:cs typeface="Arial" panose="020B0604020202020204" pitchFamily="34" charset="0"/>
              </a:rPr>
              <a:t>1. Meža vērtība (ekonomiskie jautājumi);</a:t>
            </a:r>
          </a:p>
          <a:p>
            <a:pPr marL="0" indent="0">
              <a:buNone/>
            </a:pPr>
            <a:r>
              <a:rPr lang="lv-LV" altLang="lv-LV" sz="1400" dirty="0">
                <a:latin typeface="Arial" panose="020B0604020202020204" pitchFamily="34" charset="0"/>
                <a:cs typeface="Arial" panose="020B0604020202020204" pitchFamily="34" charset="0"/>
              </a:rPr>
              <a:t>2. Mežkopības lēmumu pieņemšana (lēmumu pieņemšana darbībām- atjaunošana/kopšana);</a:t>
            </a:r>
          </a:p>
          <a:p>
            <a:pPr marL="0" indent="0">
              <a:buNone/>
            </a:pPr>
            <a:r>
              <a:rPr lang="lv-LV" altLang="lv-LV" sz="1400" dirty="0">
                <a:latin typeface="Arial" panose="020B0604020202020204" pitchFamily="34" charset="0"/>
                <a:cs typeface="Arial" panose="020B0604020202020204" pitchFamily="34" charset="0"/>
              </a:rPr>
              <a:t>3. Meža sanitārā stāvokļa izvērtēšana (</a:t>
            </a:r>
            <a:r>
              <a:rPr lang="lv-LV" altLang="lv-LV" sz="1400" dirty="0" err="1">
                <a:latin typeface="Arial" panose="020B0604020202020204" pitchFamily="34" charset="0"/>
                <a:cs typeface="Arial" panose="020B0604020202020204" pitchFamily="34" charset="0"/>
              </a:rPr>
              <a:t>vējgāzes</a:t>
            </a:r>
            <a:r>
              <a:rPr lang="lv-LV" altLang="lv-LV" sz="1400" dirty="0">
                <a:latin typeface="Arial" panose="020B0604020202020204" pitchFamily="34" charset="0"/>
                <a:cs typeface="Arial" panose="020B0604020202020204" pitchFamily="34" charset="0"/>
              </a:rPr>
              <a:t>/kaitēkļi);</a:t>
            </a:r>
          </a:p>
          <a:p>
            <a:pPr marL="0" indent="0">
              <a:buNone/>
            </a:pPr>
            <a:r>
              <a:rPr lang="lv-LV" altLang="lv-LV" sz="1400" dirty="0">
                <a:latin typeface="Arial" panose="020B0604020202020204" pitchFamily="34" charset="0"/>
                <a:cs typeface="Arial" panose="020B0604020202020204" pitchFamily="34" charset="0"/>
              </a:rPr>
              <a:t>4. Dabai tuvinātas meža apsaimniekošanas plānošana, meža bioloģiskās daudzveidības novērtēšana;</a:t>
            </a:r>
          </a:p>
          <a:p>
            <a:pPr marL="0" indent="0">
              <a:buNone/>
            </a:pPr>
            <a:r>
              <a:rPr lang="lv-LV" altLang="lv-LV" sz="1400" dirty="0">
                <a:latin typeface="Arial" panose="020B0604020202020204" pitchFamily="34" charset="0"/>
                <a:cs typeface="Arial" panose="020B0604020202020204" pitchFamily="34" charset="0"/>
              </a:rPr>
              <a:t>5. _________________________________________</a:t>
            </a:r>
          </a:p>
          <a:p>
            <a:endParaRPr lang="en-US" altLang="lv-LV" sz="1400" dirty="0">
              <a:latin typeface="Arial" panose="020B0604020202020204" pitchFamily="34" charset="0"/>
              <a:cs typeface="Arial" panose="020B0604020202020204" pitchFamily="34" charset="0"/>
            </a:endParaRPr>
          </a:p>
        </p:txBody>
      </p:sp>
      <p:sp>
        <p:nvSpPr>
          <p:cNvPr id="6" name="Title 1"/>
          <p:cNvSpPr txBox="1">
            <a:spLocks/>
          </p:cNvSpPr>
          <p:nvPr/>
        </p:nvSpPr>
        <p:spPr>
          <a:xfrm>
            <a:off x="1153766" y="836712"/>
            <a:ext cx="934491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Jūsu viedoklis par aktuālo apmācību, pieredzes apmaiņas un konsultāciju tematiku</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Tree>
    <p:extLst>
      <p:ext uri="{BB962C8B-B14F-4D97-AF65-F5344CB8AC3E}">
        <p14:creationId xmlns:p14="http://schemas.microsoft.com/office/powerpoint/2010/main" val="152703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88F6-5FFF-7C86-5923-F1AC0EE85FEC}"/>
              </a:ext>
            </a:extLst>
          </p:cNvPr>
          <p:cNvSpPr>
            <a:spLocks noGrp="1"/>
          </p:cNvSpPr>
          <p:nvPr>
            <p:ph type="title"/>
          </p:nvPr>
        </p:nvSpPr>
        <p:spPr/>
        <p:txBody>
          <a:bodyPr/>
          <a:lstStyle/>
          <a:p>
            <a:endParaRPr lang="lv-LV"/>
          </a:p>
        </p:txBody>
      </p:sp>
      <p:sp>
        <p:nvSpPr>
          <p:cNvPr id="3" name="Text Placeholder 2">
            <a:extLst>
              <a:ext uri="{FF2B5EF4-FFF2-40B4-BE49-F238E27FC236}">
                <a16:creationId xmlns:a16="http://schemas.microsoft.com/office/drawing/2014/main" id="{C1159E5F-B8C3-96AB-345D-4904488CE83D}"/>
              </a:ext>
            </a:extLst>
          </p:cNvPr>
          <p:cNvSpPr>
            <a:spLocks noGrp="1"/>
          </p:cNvSpPr>
          <p:nvPr>
            <p:ph type="body" idx="1"/>
          </p:nvPr>
        </p:nvSpPr>
        <p:spPr/>
        <p:txBody>
          <a:bodyPr/>
          <a:lstStyle/>
          <a:p>
            <a:endParaRPr lang="lv-LV"/>
          </a:p>
        </p:txBody>
      </p:sp>
      <p:pic>
        <p:nvPicPr>
          <p:cNvPr id="5" name="Picture 4" descr="A picture containing text&#10;&#10;Description automatically generated">
            <a:extLst>
              <a:ext uri="{FF2B5EF4-FFF2-40B4-BE49-F238E27FC236}">
                <a16:creationId xmlns:a16="http://schemas.microsoft.com/office/drawing/2014/main" id="{2F1AD8DD-5EE2-821F-F805-A88B690565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246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6EFC3F8-3842-CD3A-D40D-C50D5BB9F8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387" name="Rectangle 7"/>
          <p:cNvSpPr>
            <a:spLocks noGrp="1" noChangeArrowheads="1"/>
          </p:cNvSpPr>
          <p:nvPr>
            <p:ph type="ctrTitle" idx="4294967295"/>
          </p:nvPr>
        </p:nvSpPr>
        <p:spPr>
          <a:xfrm>
            <a:off x="1775520" y="692696"/>
            <a:ext cx="6696744" cy="2287588"/>
          </a:xfrm>
        </p:spPr>
        <p:txBody>
          <a:bodyPr>
            <a:normAutofit/>
          </a:bodyPr>
          <a:lstStyle/>
          <a:p>
            <a:pPr eaLnBrk="1" hangingPunct="1"/>
            <a:r>
              <a:rPr lang="lv-LV" altLang="en-US" sz="4500" b="1" dirty="0">
                <a:solidFill>
                  <a:schemeClr val="accent3">
                    <a:lumMod val="50000"/>
                  </a:schemeClr>
                </a:solidFill>
              </a:rPr>
              <a:t>PALDIES PAR UZMANĪBU!</a:t>
            </a:r>
            <a:br>
              <a:rPr lang="lv-LV" altLang="en-US" sz="4500" dirty="0">
                <a:solidFill>
                  <a:schemeClr val="accent3">
                    <a:lumMod val="50000"/>
                  </a:schemeClr>
                </a:solidFill>
              </a:rPr>
            </a:br>
            <a:endParaRPr lang="lv-LV" altLang="lv-LV" sz="4500" dirty="0">
              <a:solidFill>
                <a:schemeClr val="accent3">
                  <a:lumMod val="50000"/>
                </a:schemeClr>
              </a:solidFill>
            </a:endParaRPr>
          </a:p>
        </p:txBody>
      </p:sp>
      <p:sp>
        <p:nvSpPr>
          <p:cNvPr id="16388" name="Rectangle 2"/>
          <p:cNvSpPr>
            <a:spLocks noGrp="1" noChangeArrowheads="1"/>
          </p:cNvSpPr>
          <p:nvPr>
            <p:ph type="subTitle" idx="4294967295"/>
          </p:nvPr>
        </p:nvSpPr>
        <p:spPr>
          <a:xfrm>
            <a:off x="1895196" y="1628800"/>
            <a:ext cx="6457391" cy="3672408"/>
          </a:xfrm>
        </p:spPr>
        <p:txBody>
          <a:bodyPr>
            <a:noAutofit/>
          </a:bodyPr>
          <a:lstStyle/>
          <a:p>
            <a:pPr marL="0" indent="0" algn="ctr">
              <a:buNone/>
            </a:pPr>
            <a:br>
              <a:rPr lang="lv-LV" altLang="en-US" sz="2500" dirty="0"/>
            </a:br>
            <a:endParaRPr lang="lv-LV" altLang="en-US" sz="2500" dirty="0"/>
          </a:p>
          <a:p>
            <a:pPr marL="0" indent="0" algn="ctr">
              <a:buNone/>
            </a:pPr>
            <a:r>
              <a:rPr lang="lv-LV" altLang="en-US" sz="2200" dirty="0"/>
              <a:t>Latvijas Lauku konsultāciju un izglītības </a:t>
            </a:r>
            <a:r>
              <a:rPr lang="lv-LV" altLang="en-US" sz="2200" dirty="0" err="1"/>
              <a:t>centr</a:t>
            </a:r>
            <a:r>
              <a:rPr lang="en-US" altLang="en-US" sz="2200" dirty="0"/>
              <a:t>s</a:t>
            </a:r>
            <a:r>
              <a:rPr lang="lv-LV" altLang="en-US" sz="2200" dirty="0"/>
              <a:t> </a:t>
            </a:r>
          </a:p>
          <a:p>
            <a:pPr marL="0" indent="0" algn="ctr">
              <a:buNone/>
            </a:pPr>
            <a:r>
              <a:rPr lang="lv-LV" altLang="en-US" sz="2200" dirty="0"/>
              <a:t>Meža konsultāciju pakalpojumu centrs</a:t>
            </a:r>
          </a:p>
          <a:p>
            <a:pPr marL="0" indent="0" algn="ctr">
              <a:buNone/>
            </a:pPr>
            <a:endParaRPr lang="lv-LV" altLang="lv-LV" sz="2500" dirty="0"/>
          </a:p>
          <a:p>
            <a:pPr marL="0" indent="0" algn="ctr">
              <a:buNone/>
            </a:pPr>
            <a:r>
              <a:rPr lang="lv-LV" altLang="lv-LV" sz="3000" i="1" dirty="0">
                <a:solidFill>
                  <a:srgbClr val="669900"/>
                </a:solidFill>
              </a:rPr>
              <a:t>www.mkpc.llkc.lv</a:t>
            </a:r>
            <a:endParaRPr lang="lv-LV" altLang="lv-LV" sz="2500" dirty="0"/>
          </a:p>
          <a:p>
            <a:pPr marL="0" indent="0" algn="ctr">
              <a:buNone/>
            </a:pPr>
            <a:r>
              <a:rPr lang="lv-LV" altLang="lv-LV" sz="2500" i="1" dirty="0">
                <a:solidFill>
                  <a:schemeClr val="accent3">
                    <a:lumMod val="50000"/>
                  </a:schemeClr>
                </a:solidFill>
              </a:rPr>
              <a:t>mkpc@mkpc.llkc.lv</a:t>
            </a:r>
          </a:p>
          <a:p>
            <a:pPr marL="0" indent="0" algn="ctr">
              <a:buNone/>
            </a:pPr>
            <a:endParaRPr lang="lv-LV" altLang="lv-LV" sz="2500" dirty="0"/>
          </a:p>
          <a:p>
            <a:pPr marL="0" indent="0" algn="ctr">
              <a:buNone/>
            </a:pPr>
            <a:r>
              <a:rPr lang="lv-LV" altLang="lv-LV" sz="2000" dirty="0"/>
              <a:t>Mežsaimniecības konference meža īpašniekiem 2022</a:t>
            </a:r>
          </a:p>
          <a:p>
            <a:pPr marL="0" indent="0" algn="ctr">
              <a:buNone/>
            </a:pPr>
            <a:endParaRPr lang="lv-LV" altLang="lv-LV" sz="2000" b="1" dirty="0"/>
          </a:p>
        </p:txBody>
      </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38303" y="116632"/>
            <a:ext cx="3564329" cy="612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57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988840"/>
            <a:ext cx="11449272" cy="4176464"/>
          </a:xfrm>
        </p:spPr>
        <p:txBody>
          <a:bodyPr>
            <a:noAutofit/>
          </a:bodyPr>
          <a:lstStyle/>
          <a:p>
            <a:pPr marL="0" indent="0">
              <a:buNone/>
            </a:pPr>
            <a:r>
              <a:rPr lang="en-US" altLang="lv-LV" sz="2000" dirty="0">
                <a:cs typeface="Arial" panose="020B0604020202020204" pitchFamily="34" charset="0"/>
              </a:rPr>
              <a:t>LAP 2014.-2020. </a:t>
            </a:r>
            <a:r>
              <a:rPr lang="en-US" altLang="lv-LV" sz="2000" dirty="0" err="1">
                <a:cs typeface="Arial" panose="020B0604020202020204" pitchFamily="34" charset="0"/>
              </a:rPr>
              <a:t>apakšpasākuma</a:t>
            </a:r>
            <a:r>
              <a:rPr lang="lv-LV" altLang="lv-LV" sz="2000" dirty="0">
                <a:cs typeface="Arial" panose="020B0604020202020204" pitchFamily="34" charset="0"/>
              </a:rPr>
              <a:t> </a:t>
            </a:r>
            <a:r>
              <a:rPr lang="en-US" altLang="lv-LV" sz="2000" dirty="0">
                <a:cs typeface="Arial" panose="020B0604020202020204" pitchFamily="34" charset="0"/>
              </a:rPr>
              <a:t>“</a:t>
            </a:r>
            <a:r>
              <a:rPr lang="en-US" altLang="lv-LV" sz="2000" dirty="0" err="1">
                <a:cs typeface="Arial" panose="020B0604020202020204" pitchFamily="34" charset="0"/>
              </a:rPr>
              <a:t>Atbalsts</a:t>
            </a:r>
            <a:r>
              <a:rPr lang="en-US" altLang="lv-LV" sz="2000" dirty="0">
                <a:cs typeface="Arial" panose="020B0604020202020204" pitchFamily="34" charset="0"/>
              </a:rPr>
              <a:t> </a:t>
            </a:r>
            <a:r>
              <a:rPr lang="en-US" altLang="lv-LV" sz="2000" dirty="0" err="1">
                <a:cs typeface="Arial" panose="020B0604020202020204" pitchFamily="34" charset="0"/>
              </a:rPr>
              <a:t>konsultāciju</a:t>
            </a:r>
            <a:r>
              <a:rPr lang="en-US" altLang="lv-LV" sz="2000" dirty="0">
                <a:cs typeface="Arial" panose="020B0604020202020204" pitchFamily="34" charset="0"/>
              </a:rPr>
              <a:t> </a:t>
            </a:r>
            <a:r>
              <a:rPr lang="en-US" altLang="lv-LV" sz="2000" dirty="0" err="1">
                <a:cs typeface="Arial" panose="020B0604020202020204" pitchFamily="34" charset="0"/>
              </a:rPr>
              <a:t>pakalpojumu</a:t>
            </a:r>
            <a:r>
              <a:rPr lang="en-US" altLang="lv-LV" sz="2000" dirty="0">
                <a:cs typeface="Arial" panose="020B0604020202020204" pitchFamily="34" charset="0"/>
              </a:rPr>
              <a:t> </a:t>
            </a:r>
            <a:r>
              <a:rPr lang="en-US" altLang="lv-LV" sz="2000" dirty="0" err="1">
                <a:cs typeface="Arial" panose="020B0604020202020204" pitchFamily="34" charset="0"/>
              </a:rPr>
              <a:t>izmantošanas</a:t>
            </a:r>
            <a:r>
              <a:rPr lang="en-US" altLang="lv-LV" sz="2000" dirty="0">
                <a:cs typeface="Arial" panose="020B0604020202020204" pitchFamily="34" charset="0"/>
              </a:rPr>
              <a:t> </a:t>
            </a:r>
            <a:r>
              <a:rPr lang="en-US" altLang="lv-LV" sz="2000" dirty="0" err="1">
                <a:cs typeface="Arial" panose="020B0604020202020204" pitchFamily="34" charset="0"/>
              </a:rPr>
              <a:t>veicināšanai</a:t>
            </a:r>
            <a:r>
              <a:rPr lang="en-US" altLang="lv-LV" sz="2000" dirty="0">
                <a:cs typeface="Arial" panose="020B0604020202020204" pitchFamily="34" charset="0"/>
              </a:rPr>
              <a:t>”</a:t>
            </a:r>
            <a:r>
              <a:rPr lang="lv-LV" altLang="lv-LV" sz="2000" dirty="0">
                <a:cs typeface="Arial" panose="020B0604020202020204" pitchFamily="34" charset="0"/>
              </a:rPr>
              <a:t> ietvaros, pieejamas no 2018. gada līdz 2022. gada oktobrim;</a:t>
            </a:r>
          </a:p>
          <a:p>
            <a:endParaRPr lang="en-US" altLang="lv-LV" sz="1000" dirty="0">
              <a:cs typeface="Arial" panose="020B0604020202020204" pitchFamily="34" charset="0"/>
            </a:endParaRPr>
          </a:p>
          <a:p>
            <a:pPr>
              <a:buFont typeface="Wingdings" panose="05000000000000000000" pitchFamily="2" charset="2"/>
              <a:buChar char="q"/>
            </a:pPr>
            <a:r>
              <a:rPr lang="en-US" altLang="lv-LV" sz="2000" dirty="0" err="1">
                <a:cs typeface="Arial" panose="020B0604020202020204" pitchFamily="34" charset="0"/>
              </a:rPr>
              <a:t>Konsult</a:t>
            </a:r>
            <a:r>
              <a:rPr lang="lv-LV" altLang="lv-LV" sz="2000" dirty="0" err="1">
                <a:cs typeface="Arial" panose="020B0604020202020204" pitchFamily="34" charset="0"/>
              </a:rPr>
              <a:t>ācijas</a:t>
            </a:r>
            <a:r>
              <a:rPr lang="en-US" altLang="lv-LV" sz="2000" dirty="0">
                <a:cs typeface="Arial" panose="020B0604020202020204" pitchFamily="34" charset="0"/>
              </a:rPr>
              <a:t> par meža </a:t>
            </a:r>
            <a:r>
              <a:rPr lang="en-US" altLang="lv-LV" sz="2000" dirty="0" err="1">
                <a:cs typeface="Arial" panose="020B0604020202020204" pitchFamily="34" charset="0"/>
              </a:rPr>
              <a:t>apsaimniekošanu</a:t>
            </a:r>
            <a:r>
              <a:rPr lang="lv-LV" altLang="lv-LV" sz="2000" dirty="0">
                <a:cs typeface="Arial" panose="020B0604020202020204" pitchFamily="34" charset="0"/>
              </a:rPr>
              <a:t>:</a:t>
            </a:r>
          </a:p>
          <a:p>
            <a:pPr lvl="1"/>
            <a:r>
              <a:rPr lang="lv-LV" altLang="lv-LV" sz="1600" dirty="0">
                <a:cs typeface="Arial" panose="020B0604020202020204" pitchFamily="34" charset="0"/>
              </a:rPr>
              <a:t>dabisko dzīvotņu, savvaļas faunas un floras aizsardzību meža apsaimniekošanā;</a:t>
            </a:r>
          </a:p>
          <a:p>
            <a:pPr lvl="1"/>
            <a:r>
              <a:rPr lang="en-US" altLang="lv-LV" sz="1600" dirty="0" err="1">
                <a:cs typeface="Arial" panose="020B0604020202020204" pitchFamily="34" charset="0"/>
              </a:rPr>
              <a:t>putniem</a:t>
            </a:r>
            <a:r>
              <a:rPr lang="en-US" altLang="lv-LV" sz="1600" dirty="0">
                <a:cs typeface="Arial" panose="020B0604020202020204" pitchFamily="34" charset="0"/>
              </a:rPr>
              <a:t> </a:t>
            </a:r>
            <a:r>
              <a:rPr lang="en-US" altLang="lv-LV" sz="1600" dirty="0" err="1">
                <a:cs typeface="Arial" panose="020B0604020202020204" pitchFamily="34" charset="0"/>
              </a:rPr>
              <a:t>saudzīgu</a:t>
            </a:r>
            <a:r>
              <a:rPr lang="en-US" altLang="lv-LV" sz="1600" dirty="0">
                <a:cs typeface="Arial" panose="020B0604020202020204" pitchFamily="34" charset="0"/>
              </a:rPr>
              <a:t> meža </a:t>
            </a:r>
            <a:r>
              <a:rPr lang="en-US" altLang="lv-LV" sz="1600" dirty="0" err="1">
                <a:cs typeface="Arial" panose="020B0604020202020204" pitchFamily="34" charset="0"/>
              </a:rPr>
              <a:t>apsaimniekošanu</a:t>
            </a:r>
            <a:r>
              <a:rPr lang="lv-LV" altLang="lv-LV" sz="1600" dirty="0">
                <a:cs typeface="Arial" panose="020B0604020202020204" pitchFamily="34" charset="0"/>
              </a:rPr>
              <a:t>;</a:t>
            </a:r>
          </a:p>
          <a:p>
            <a:pPr lvl="1"/>
            <a:r>
              <a:rPr lang="en-US" altLang="lv-LV" sz="1600" dirty="0">
                <a:cs typeface="Arial" panose="020B0604020202020204" pitchFamily="34" charset="0"/>
              </a:rPr>
              <a:t>meža </a:t>
            </a:r>
            <a:r>
              <a:rPr lang="en-US" altLang="lv-LV" sz="1600" dirty="0" err="1">
                <a:cs typeface="Arial" panose="020B0604020202020204" pitchFamily="34" charset="0"/>
              </a:rPr>
              <a:t>apsaimniekošan</a:t>
            </a:r>
            <a:r>
              <a:rPr lang="lv-LV" altLang="lv-LV" sz="1600" dirty="0">
                <a:cs typeface="Arial" panose="020B0604020202020204" pitchFamily="34" charset="0"/>
              </a:rPr>
              <a:t>u</a:t>
            </a:r>
            <a:r>
              <a:rPr lang="en-US" altLang="lv-LV" sz="1600" dirty="0">
                <a:cs typeface="Arial" panose="020B0604020202020204" pitchFamily="34" charset="0"/>
              </a:rPr>
              <a:t> </a:t>
            </a:r>
            <a:r>
              <a:rPr lang="en-US" altLang="lv-LV" sz="1600" dirty="0" err="1">
                <a:cs typeface="Arial" panose="020B0604020202020204" pitchFamily="34" charset="0"/>
              </a:rPr>
              <a:t>ūdens</a:t>
            </a:r>
            <a:r>
              <a:rPr lang="en-US" altLang="lv-LV" sz="1600" dirty="0">
                <a:cs typeface="Arial" panose="020B0604020202020204" pitchFamily="34" charset="0"/>
              </a:rPr>
              <a:t> </a:t>
            </a:r>
            <a:r>
              <a:rPr lang="en-US" altLang="lv-LV" sz="1600" dirty="0" err="1">
                <a:cs typeface="Arial" panose="020B0604020202020204" pitchFamily="34" charset="0"/>
              </a:rPr>
              <a:t>resursu</a:t>
            </a:r>
            <a:r>
              <a:rPr lang="en-US" altLang="lv-LV" sz="1600" dirty="0">
                <a:cs typeface="Arial" panose="020B0604020202020204" pitchFamily="34" charset="0"/>
              </a:rPr>
              <a:t> </a:t>
            </a:r>
            <a:r>
              <a:rPr lang="en-US" altLang="lv-LV" sz="1600" dirty="0" err="1">
                <a:cs typeface="Arial" panose="020B0604020202020204" pitchFamily="34" charset="0"/>
              </a:rPr>
              <a:t>aizsargjoslās</a:t>
            </a:r>
            <a:r>
              <a:rPr lang="lv-LV" altLang="lv-LV" sz="1600" dirty="0">
                <a:cs typeface="Arial" panose="020B0604020202020204" pitchFamily="34" charset="0"/>
              </a:rPr>
              <a:t>;</a:t>
            </a:r>
          </a:p>
          <a:p>
            <a:pPr lvl="1"/>
            <a:r>
              <a:rPr lang="lv-LV" altLang="lv-LV" sz="1600" dirty="0">
                <a:cs typeface="Arial" panose="020B0604020202020204" pitchFamily="34" charset="0"/>
              </a:rPr>
              <a:t>meža apsaimniekošanas ekonomiskajiem jautājumiem.</a:t>
            </a:r>
            <a:endParaRPr lang="en-US" altLang="lv-LV" sz="1600" dirty="0">
              <a:cs typeface="Arial" panose="020B0604020202020204" pitchFamily="34" charset="0"/>
            </a:endParaRPr>
          </a:p>
          <a:p>
            <a:pPr lvl="1"/>
            <a:endParaRPr lang="en-US" altLang="lv-LV" sz="1000" dirty="0">
              <a:cs typeface="Arial" panose="020B0604020202020204" pitchFamily="34" charset="0"/>
            </a:endParaRPr>
          </a:p>
          <a:p>
            <a:pPr>
              <a:buFont typeface="Wingdings" panose="05000000000000000000" pitchFamily="2" charset="2"/>
              <a:buChar char="q"/>
            </a:pPr>
            <a:r>
              <a:rPr lang="lv-LV" altLang="lv-LV" sz="2000" dirty="0"/>
              <a:t>Periodā no 2020. gada MKPC </a:t>
            </a:r>
            <a:r>
              <a:rPr lang="lv-LV" altLang="lv-LV" sz="2000" dirty="0" err="1"/>
              <a:t>šniegtās</a:t>
            </a:r>
            <a:r>
              <a:rPr lang="lv-LV" altLang="lv-LV" sz="2000" dirty="0"/>
              <a:t> </a:t>
            </a:r>
            <a:r>
              <a:rPr lang="lv-LV" altLang="lv-LV" sz="2000" dirty="0">
                <a:cs typeface="Arial" panose="020B0604020202020204" pitchFamily="34" charset="0"/>
              </a:rPr>
              <a:t>konsultācijas ir saņēmuši</a:t>
            </a:r>
            <a:r>
              <a:rPr lang="en-US" altLang="lv-LV" sz="2000" dirty="0">
                <a:cs typeface="Arial" panose="020B0604020202020204" pitchFamily="34" charset="0"/>
              </a:rPr>
              <a:t> </a:t>
            </a:r>
            <a:r>
              <a:rPr lang="lv-LV" altLang="lv-LV" sz="2000" b="1" dirty="0">
                <a:cs typeface="Arial" panose="020B0604020202020204" pitchFamily="34" charset="0"/>
              </a:rPr>
              <a:t>862 meža īpašnieki</a:t>
            </a:r>
            <a:r>
              <a:rPr lang="lv-LV" altLang="lv-LV" sz="2000" dirty="0">
                <a:cs typeface="Arial" panose="020B0604020202020204" pitchFamily="34" charset="0"/>
              </a:rPr>
              <a:t>, no kuriem </a:t>
            </a:r>
            <a:r>
              <a:rPr lang="lv-LV" altLang="lv-LV" sz="2000" b="1" dirty="0">
                <a:cs typeface="Arial" panose="020B0604020202020204" pitchFamily="34" charset="0"/>
              </a:rPr>
              <a:t>95 % ir meža īpašnieki fiziskas personas</a:t>
            </a:r>
            <a:r>
              <a:rPr lang="lv-LV" altLang="lv-LV" sz="2000" dirty="0">
                <a:cs typeface="Arial" panose="020B0604020202020204" pitchFamily="34" charset="0"/>
              </a:rPr>
              <a:t>;</a:t>
            </a:r>
          </a:p>
          <a:p>
            <a:pPr>
              <a:buFont typeface="Wingdings" panose="05000000000000000000" pitchFamily="2" charset="2"/>
              <a:buChar char="q"/>
            </a:pPr>
            <a:r>
              <a:rPr lang="en-US" altLang="lv-LV" sz="2000" dirty="0" err="1">
                <a:cs typeface="Arial" panose="020B0604020202020204" pitchFamily="34" charset="0"/>
              </a:rPr>
              <a:t>Reizi</a:t>
            </a:r>
            <a:r>
              <a:rPr lang="en-US" altLang="lv-LV" sz="2000" dirty="0">
                <a:cs typeface="Arial" panose="020B0604020202020204" pitchFamily="34" charset="0"/>
              </a:rPr>
              <a:t> </a:t>
            </a:r>
            <a:r>
              <a:rPr lang="en-US" altLang="lv-LV" sz="2000" dirty="0" err="1">
                <a:cs typeface="Arial" panose="020B0604020202020204" pitchFamily="34" charset="0"/>
              </a:rPr>
              <a:t>ceturksnī</a:t>
            </a:r>
            <a:r>
              <a:rPr lang="en-US" altLang="lv-LV" sz="2000" dirty="0">
                <a:cs typeface="Arial" panose="020B0604020202020204" pitchFamily="34" charset="0"/>
              </a:rPr>
              <a:t> </a:t>
            </a:r>
            <a:r>
              <a:rPr lang="en-US" altLang="lv-LV" sz="2000" dirty="0" err="1">
                <a:cs typeface="Arial" panose="020B0604020202020204" pitchFamily="34" charset="0"/>
              </a:rPr>
              <a:t>veicam</a:t>
            </a:r>
            <a:r>
              <a:rPr lang="en-US" altLang="lv-LV" sz="2000" dirty="0">
                <a:cs typeface="Arial" panose="020B0604020202020204" pitchFamily="34" charset="0"/>
              </a:rPr>
              <a:t> </a:t>
            </a:r>
            <a:r>
              <a:rPr lang="en-US" altLang="lv-LV" sz="2000" dirty="0" err="1">
                <a:cs typeface="Arial" panose="020B0604020202020204" pitchFamily="34" charset="0"/>
              </a:rPr>
              <a:t>telefonisku</a:t>
            </a:r>
            <a:r>
              <a:rPr lang="en-US" altLang="lv-LV" sz="2000" dirty="0">
                <a:cs typeface="Arial" panose="020B0604020202020204" pitchFamily="34" charset="0"/>
              </a:rPr>
              <a:t> </a:t>
            </a:r>
            <a:r>
              <a:rPr lang="en-US" altLang="lv-LV" sz="2000" dirty="0" err="1">
                <a:cs typeface="Arial" panose="020B0604020202020204" pitchFamily="34" charset="0"/>
              </a:rPr>
              <a:t>klientu</a:t>
            </a:r>
            <a:r>
              <a:rPr lang="en-US" altLang="lv-LV" sz="2000" dirty="0">
                <a:cs typeface="Arial" panose="020B0604020202020204" pitchFamily="34" charset="0"/>
              </a:rPr>
              <a:t> </a:t>
            </a:r>
            <a:r>
              <a:rPr lang="en-US" altLang="lv-LV" sz="2000" dirty="0" err="1">
                <a:cs typeface="Arial" panose="020B0604020202020204" pitchFamily="34" charset="0"/>
              </a:rPr>
              <a:t>aptauju</a:t>
            </a:r>
            <a:r>
              <a:rPr lang="en-US" altLang="lv-LV" sz="2000" dirty="0">
                <a:cs typeface="Arial" panose="020B0604020202020204" pitchFamily="34" charset="0"/>
              </a:rPr>
              <a:t>, </a:t>
            </a:r>
            <a:r>
              <a:rPr lang="en-US" altLang="lv-LV" sz="2000" dirty="0" err="1">
                <a:cs typeface="Arial" panose="020B0604020202020204" pitchFamily="34" charset="0"/>
              </a:rPr>
              <a:t>lai</a:t>
            </a:r>
            <a:r>
              <a:rPr lang="en-US" altLang="lv-LV" sz="2000" dirty="0">
                <a:cs typeface="Arial" panose="020B0604020202020204" pitchFamily="34" charset="0"/>
              </a:rPr>
              <a:t> </a:t>
            </a:r>
            <a:r>
              <a:rPr lang="en-US" altLang="lv-LV" sz="2000" dirty="0" err="1">
                <a:cs typeface="Arial" panose="020B0604020202020204" pitchFamily="34" charset="0"/>
              </a:rPr>
              <a:t>pārliecinātos</a:t>
            </a:r>
            <a:r>
              <a:rPr lang="en-US" altLang="lv-LV" sz="2000" dirty="0">
                <a:cs typeface="Arial" panose="020B0604020202020204" pitchFamily="34" charset="0"/>
              </a:rPr>
              <a:t> par </a:t>
            </a:r>
            <a:r>
              <a:rPr lang="en-US" altLang="lv-LV" sz="2000" dirty="0" err="1">
                <a:cs typeface="Arial" panose="020B0604020202020204" pitchFamily="34" charset="0"/>
              </a:rPr>
              <a:t>sniegto</a:t>
            </a:r>
            <a:r>
              <a:rPr lang="en-US" altLang="lv-LV" sz="2000" dirty="0">
                <a:cs typeface="Arial" panose="020B0604020202020204" pitchFamily="34" charset="0"/>
              </a:rPr>
              <a:t> </a:t>
            </a:r>
            <a:r>
              <a:rPr lang="en-US" altLang="lv-LV" sz="2000" dirty="0" err="1">
                <a:cs typeface="Arial" panose="020B0604020202020204" pitchFamily="34" charset="0"/>
              </a:rPr>
              <a:t>konsultāciju</a:t>
            </a:r>
            <a:r>
              <a:rPr lang="en-US" altLang="lv-LV" sz="2000" dirty="0">
                <a:cs typeface="Arial" panose="020B0604020202020204" pitchFamily="34" charset="0"/>
              </a:rPr>
              <a:t> </a:t>
            </a:r>
            <a:r>
              <a:rPr lang="en-US" altLang="lv-LV" sz="2000" dirty="0" err="1">
                <a:cs typeface="Arial" panose="020B0604020202020204" pitchFamily="34" charset="0"/>
              </a:rPr>
              <a:t>kvalitāti</a:t>
            </a:r>
            <a:r>
              <a:rPr lang="lv-LV" altLang="lv-LV" sz="2000" dirty="0">
                <a:cs typeface="Arial" panose="020B0604020202020204" pitchFamily="34" charset="0"/>
              </a:rPr>
              <a:t>.</a:t>
            </a:r>
            <a:endParaRPr lang="en-US" altLang="lv-LV" sz="2000" dirty="0">
              <a:cs typeface="Arial" panose="020B0604020202020204" pitchFamily="34" charset="0"/>
            </a:endParaRPr>
          </a:p>
        </p:txBody>
      </p:sp>
      <p:sp>
        <p:nvSpPr>
          <p:cNvPr id="6" name="Title 1"/>
          <p:cNvSpPr txBox="1">
            <a:spLocks/>
          </p:cNvSpPr>
          <p:nvPr/>
        </p:nvSpPr>
        <p:spPr>
          <a:xfrm>
            <a:off x="1423545" y="1052736"/>
            <a:ext cx="934491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INDIVIDUĀLAS KONSULTĀCIJAS MEŽA ĪPAŠNIEKIEM</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2" name="Picture 1">
            <a:extLst>
              <a:ext uri="{FF2B5EF4-FFF2-40B4-BE49-F238E27FC236}">
                <a16:creationId xmlns:a16="http://schemas.microsoft.com/office/drawing/2014/main" id="{E4D74A7E-46F1-0E09-C382-BBDE1C8993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Tree>
    <p:extLst>
      <p:ext uri="{BB962C8B-B14F-4D97-AF65-F5344CB8AC3E}">
        <p14:creationId xmlns:p14="http://schemas.microsoft.com/office/powerpoint/2010/main" val="376432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53766" y="1027036"/>
            <a:ext cx="9694762" cy="4670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SNIEGTO KONSULTĀCIJU RAKSTUROJUMS</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113127755"/>
              </p:ext>
            </p:extLst>
          </p:nvPr>
        </p:nvGraphicFramePr>
        <p:xfrm>
          <a:off x="6168008" y="1844824"/>
          <a:ext cx="5810706" cy="3771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855295273"/>
              </p:ext>
            </p:extLst>
          </p:nvPr>
        </p:nvGraphicFramePr>
        <p:xfrm>
          <a:off x="591842" y="1844824"/>
          <a:ext cx="5216125" cy="36981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C324AC2-F07C-A63E-0FF7-0BC75C1B5194}"/>
              </a:ext>
            </a:extLst>
          </p:cNvPr>
          <p:cNvSpPr txBox="1"/>
          <p:nvPr/>
        </p:nvSpPr>
        <p:spPr>
          <a:xfrm>
            <a:off x="5231904" y="5427801"/>
            <a:ext cx="5688633" cy="1169551"/>
          </a:xfrm>
          <a:prstGeom prst="rect">
            <a:avLst/>
          </a:prstGeom>
          <a:noFill/>
        </p:spPr>
        <p:txBody>
          <a:bodyPr wrap="square" rtlCol="0">
            <a:spAutoFit/>
          </a:bodyPr>
          <a:lstStyle/>
          <a:p>
            <a:r>
              <a:rPr lang="en-US" sz="1600" dirty="0"/>
              <a:t> </a:t>
            </a:r>
            <a:r>
              <a:rPr lang="lv-LV" sz="1600" dirty="0"/>
              <a:t> </a:t>
            </a:r>
          </a:p>
          <a:p>
            <a:r>
              <a:rPr lang="lv-LV" dirty="0"/>
              <a:t>97% meža īpašnieki konsultāciju ietvaros saņēma arī konsultācijas par meža apsaimniekošanas ekonomiskajiem jautājumiem.</a:t>
            </a:r>
            <a:endParaRPr lang="en-US" dirty="0"/>
          </a:p>
        </p:txBody>
      </p:sp>
      <p:pic>
        <p:nvPicPr>
          <p:cNvPr id="5" name="Picture 4">
            <a:extLst>
              <a:ext uri="{FF2B5EF4-FFF2-40B4-BE49-F238E27FC236}">
                <a16:creationId xmlns:a16="http://schemas.microsoft.com/office/drawing/2014/main" id="{454D8735-BEBD-EB7E-4E67-CFF9C6A4F7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Tree>
    <p:extLst>
      <p:ext uri="{BB962C8B-B14F-4D97-AF65-F5344CB8AC3E}">
        <p14:creationId xmlns:p14="http://schemas.microsoft.com/office/powerpoint/2010/main" val="319659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3352" y="1027036"/>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SNIEGTO KONSULTĀCIJU</a:t>
            </a:r>
            <a:endParaRPr lang="en-US"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a:p>
            <a:r>
              <a:rPr lang="en-US"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KVALITĀTES NODROŠINĀŠANA</a:t>
            </a:r>
            <a:endPar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
        <p:nvSpPr>
          <p:cNvPr id="10" name="Content Placeholder 2"/>
          <p:cNvSpPr txBox="1">
            <a:spLocks noGrp="1"/>
          </p:cNvSpPr>
          <p:nvPr>
            <p:ph idx="1"/>
          </p:nvPr>
        </p:nvSpPr>
        <p:spPr>
          <a:xfrm>
            <a:off x="623392" y="1988840"/>
            <a:ext cx="11089232" cy="36004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cs typeface="Times New Roman" panose="02020603050405020304" pitchFamily="18" charset="0"/>
            </a:endParaRPr>
          </a:p>
          <a:p>
            <a:pPr algn="just">
              <a:buFont typeface="Wingdings" panose="05000000000000000000" pitchFamily="2" charset="2"/>
              <a:buChar char="q"/>
            </a:pPr>
            <a:r>
              <a:rPr lang="lv-LV" sz="1800" dirty="0">
                <a:cs typeface="Times New Roman" panose="02020603050405020304" pitchFamily="18" charset="0"/>
              </a:rPr>
              <a:t>Sākot ar </a:t>
            </a:r>
            <a:r>
              <a:rPr lang="en-US" sz="1800" dirty="0">
                <a:cs typeface="Times New Roman" panose="02020603050405020304" pitchFamily="18" charset="0"/>
              </a:rPr>
              <a:t>2021. gad</a:t>
            </a:r>
            <a:r>
              <a:rPr lang="lv-LV" sz="1800" dirty="0">
                <a:cs typeface="Times New Roman" panose="02020603050405020304" pitchFamily="18" charset="0"/>
              </a:rPr>
              <a:t>u,</a:t>
            </a:r>
            <a:r>
              <a:rPr lang="en-US" sz="1800" dirty="0">
                <a:cs typeface="Times New Roman" panose="02020603050405020304" pitchFamily="18" charset="0"/>
              </a:rPr>
              <a:t> </a:t>
            </a:r>
            <a:r>
              <a:rPr lang="en-US" sz="1800" dirty="0" err="1">
                <a:cs typeface="Times New Roman" panose="02020603050405020304" pitchFamily="18" charset="0"/>
              </a:rPr>
              <a:t>reizi</a:t>
            </a:r>
            <a:r>
              <a:rPr lang="en-US" sz="1800" dirty="0">
                <a:cs typeface="Times New Roman" panose="02020603050405020304" pitchFamily="18" charset="0"/>
              </a:rPr>
              <a:t> </a:t>
            </a:r>
            <a:r>
              <a:rPr lang="en-US" sz="1800" dirty="0" err="1">
                <a:cs typeface="Times New Roman" panose="02020603050405020304" pitchFamily="18" charset="0"/>
              </a:rPr>
              <a:t>ceturksnī</a:t>
            </a:r>
            <a:r>
              <a:rPr lang="en-US" sz="1800" dirty="0">
                <a:cs typeface="Times New Roman" panose="02020603050405020304" pitchFamily="18" charset="0"/>
              </a:rPr>
              <a:t> </a:t>
            </a:r>
            <a:r>
              <a:rPr lang="en-US" sz="1800" dirty="0" err="1">
                <a:cs typeface="Times New Roman" panose="02020603050405020304" pitchFamily="18" charset="0"/>
              </a:rPr>
              <a:t>veicam</a:t>
            </a:r>
            <a:r>
              <a:rPr lang="en-US" sz="1800" dirty="0">
                <a:cs typeface="Times New Roman" panose="02020603050405020304" pitchFamily="18" charset="0"/>
              </a:rPr>
              <a:t> </a:t>
            </a:r>
            <a:r>
              <a:rPr lang="en-US" sz="1800" b="1" dirty="0">
                <a:cs typeface="Times New Roman" panose="02020603050405020304" pitchFamily="18" charset="0"/>
              </a:rPr>
              <a:t>KP </a:t>
            </a:r>
            <a:r>
              <a:rPr lang="en-US" sz="1800" b="1" dirty="0" err="1">
                <a:cs typeface="Times New Roman" panose="02020603050405020304" pitchFamily="18" charset="0"/>
              </a:rPr>
              <a:t>klientu</a:t>
            </a:r>
            <a:r>
              <a:rPr lang="en-US" sz="1800" b="1" dirty="0">
                <a:cs typeface="Times New Roman" panose="02020603050405020304" pitchFamily="18" charset="0"/>
              </a:rPr>
              <a:t> </a:t>
            </a:r>
            <a:r>
              <a:rPr lang="en-US" sz="1800" b="1" dirty="0" err="1">
                <a:cs typeface="Times New Roman" panose="02020603050405020304" pitchFamily="18" charset="0"/>
              </a:rPr>
              <a:t>telefoniski</a:t>
            </a:r>
            <a:r>
              <a:rPr lang="en-US" sz="1800" b="1" dirty="0">
                <a:cs typeface="Times New Roman" panose="02020603050405020304" pitchFamily="18" charset="0"/>
              </a:rPr>
              <a:t> </a:t>
            </a:r>
            <a:r>
              <a:rPr lang="en-US" sz="1800" b="1" dirty="0" err="1">
                <a:cs typeface="Times New Roman" panose="02020603050405020304" pitchFamily="18" charset="0"/>
              </a:rPr>
              <a:t>aptauju</a:t>
            </a:r>
            <a:r>
              <a:rPr lang="en-US" sz="1800" b="1" dirty="0">
                <a:cs typeface="Times New Roman" panose="02020603050405020304" pitchFamily="18" charset="0"/>
              </a:rPr>
              <a:t>, ~ 20% </a:t>
            </a:r>
            <a:r>
              <a:rPr lang="en-US" sz="1800" b="1" dirty="0" err="1">
                <a:cs typeface="Times New Roman" panose="02020603050405020304" pitchFamily="18" charset="0"/>
              </a:rPr>
              <a:t>apmērā</a:t>
            </a:r>
            <a:r>
              <a:rPr lang="en-US" sz="1800" b="1" dirty="0">
                <a:cs typeface="Times New Roman" panose="02020603050405020304" pitchFamily="18" charset="0"/>
              </a:rPr>
              <a:t> </a:t>
            </a:r>
            <a:r>
              <a:rPr lang="en-US" sz="1800" dirty="0">
                <a:cs typeface="Times New Roman" panose="02020603050405020304" pitchFamily="18" charset="0"/>
              </a:rPr>
              <a:t>no </a:t>
            </a:r>
            <a:r>
              <a:rPr lang="en-US" sz="1800" dirty="0" err="1">
                <a:cs typeface="Times New Roman" panose="02020603050405020304" pitchFamily="18" charset="0"/>
              </a:rPr>
              <a:t>iepriekšējā</a:t>
            </a:r>
            <a:r>
              <a:rPr lang="en-US" sz="1800" dirty="0">
                <a:cs typeface="Times New Roman" panose="02020603050405020304" pitchFamily="18" charset="0"/>
              </a:rPr>
              <a:t> </a:t>
            </a:r>
            <a:r>
              <a:rPr lang="en-US" sz="1800" dirty="0" err="1">
                <a:cs typeface="Times New Roman" panose="02020603050405020304" pitchFamily="18" charset="0"/>
              </a:rPr>
              <a:t>ceturkšņa</a:t>
            </a:r>
            <a:r>
              <a:rPr lang="en-US" sz="1800" dirty="0">
                <a:cs typeface="Times New Roman" panose="02020603050405020304" pitchFamily="18" charset="0"/>
              </a:rPr>
              <a:t> KP </a:t>
            </a:r>
            <a:r>
              <a:rPr lang="en-US" sz="1800" dirty="0" err="1">
                <a:cs typeface="Times New Roman" panose="02020603050405020304" pitchFamily="18" charset="0"/>
              </a:rPr>
              <a:t>klientiem</a:t>
            </a:r>
            <a:r>
              <a:rPr lang="en-US" sz="1800" dirty="0">
                <a:cs typeface="Times New Roman" panose="02020603050405020304" pitchFamily="18" charset="0"/>
              </a:rPr>
              <a:t>, </a:t>
            </a:r>
            <a:r>
              <a:rPr lang="en-US" sz="1800" dirty="0" err="1">
                <a:cs typeface="Times New Roman" panose="02020603050405020304" pitchFamily="18" charset="0"/>
              </a:rPr>
              <a:t>aptverot</a:t>
            </a:r>
            <a:r>
              <a:rPr lang="en-US" sz="1800" dirty="0">
                <a:cs typeface="Times New Roman" panose="02020603050405020304" pitchFamily="18" charset="0"/>
              </a:rPr>
              <a:t> </a:t>
            </a:r>
            <a:r>
              <a:rPr lang="en-US" sz="1800" dirty="0" err="1">
                <a:cs typeface="Times New Roman" panose="02020603050405020304" pitchFamily="18" charset="0"/>
              </a:rPr>
              <a:t>visus</a:t>
            </a:r>
            <a:r>
              <a:rPr lang="en-US" sz="1800" dirty="0">
                <a:cs typeface="Times New Roman" panose="02020603050405020304" pitchFamily="18" charset="0"/>
              </a:rPr>
              <a:t> </a:t>
            </a:r>
            <a:r>
              <a:rPr lang="en-US" sz="1800" dirty="0" err="1">
                <a:cs typeface="Times New Roman" panose="02020603050405020304" pitchFamily="18" charset="0"/>
              </a:rPr>
              <a:t>konsultantus</a:t>
            </a:r>
            <a:r>
              <a:rPr lang="en-US" sz="1800" dirty="0">
                <a:cs typeface="Times New Roman" panose="02020603050405020304" pitchFamily="18" charset="0"/>
              </a:rPr>
              <a:t> un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jomas</a:t>
            </a:r>
            <a:r>
              <a:rPr lang="lv-LV" sz="1800" dirty="0">
                <a:cs typeface="Times New Roman" panose="02020603050405020304" pitchFamily="18" charset="0"/>
              </a:rPr>
              <a:t>;</a:t>
            </a:r>
            <a:endParaRPr lang="en-US" sz="1800" dirty="0">
              <a:cs typeface="Times New Roman" panose="02020603050405020304" pitchFamily="18" charset="0"/>
            </a:endParaRPr>
          </a:p>
          <a:p>
            <a:pPr algn="just">
              <a:buFont typeface="Wingdings" panose="05000000000000000000" pitchFamily="2" charset="2"/>
              <a:buChar char="q"/>
            </a:pPr>
            <a:r>
              <a:rPr lang="en-US" sz="1800" dirty="0" err="1">
                <a:cs typeface="Times New Roman" panose="02020603050405020304" pitchFamily="18" charset="0"/>
              </a:rPr>
              <a:t>Aptaujā</a:t>
            </a:r>
            <a:r>
              <a:rPr lang="en-US" sz="1800" dirty="0">
                <a:cs typeface="Times New Roman" panose="02020603050405020304" pitchFamily="18" charset="0"/>
              </a:rPr>
              <a:t> </a:t>
            </a:r>
            <a:r>
              <a:rPr lang="en-US" sz="1800" dirty="0" err="1">
                <a:cs typeface="Times New Roman" panose="02020603050405020304" pitchFamily="18" charset="0"/>
              </a:rPr>
              <a:t>iekļauti</a:t>
            </a:r>
            <a:r>
              <a:rPr lang="en-US" sz="1800" dirty="0">
                <a:cs typeface="Times New Roman" panose="02020603050405020304" pitchFamily="18" charset="0"/>
              </a:rPr>
              <a:t> </a:t>
            </a:r>
            <a:r>
              <a:rPr lang="en-US" sz="1800" b="1" dirty="0" err="1">
                <a:cs typeface="Times New Roman" panose="02020603050405020304" pitchFamily="18" charset="0"/>
              </a:rPr>
              <a:t>sagatavoti</a:t>
            </a:r>
            <a:r>
              <a:rPr lang="en-US" sz="1800" b="1" dirty="0">
                <a:cs typeface="Times New Roman" panose="02020603050405020304" pitchFamily="18" charset="0"/>
              </a:rPr>
              <a:t> </a:t>
            </a:r>
            <a:r>
              <a:rPr lang="en-US" sz="1800" b="1" dirty="0" err="1">
                <a:cs typeface="Times New Roman" panose="02020603050405020304" pitchFamily="18" charset="0"/>
              </a:rPr>
              <a:t>jautājumi</a:t>
            </a:r>
            <a:r>
              <a:rPr lang="en-US" sz="1800" b="1" dirty="0">
                <a:cs typeface="Times New Roman" panose="02020603050405020304" pitchFamily="18" charset="0"/>
              </a:rPr>
              <a:t> </a:t>
            </a:r>
            <a:r>
              <a:rPr lang="en-US" sz="1800" b="1" dirty="0" err="1">
                <a:cs typeface="Times New Roman" panose="02020603050405020304" pitchFamily="18" charset="0"/>
              </a:rPr>
              <a:t>ar</a:t>
            </a:r>
            <a:r>
              <a:rPr lang="en-US" sz="1800" b="1" dirty="0">
                <a:cs typeface="Times New Roman" panose="02020603050405020304" pitchFamily="18" charset="0"/>
              </a:rPr>
              <a:t> </a:t>
            </a:r>
            <a:r>
              <a:rPr lang="en-US" sz="1800" b="1" dirty="0" err="1">
                <a:cs typeface="Times New Roman" panose="02020603050405020304" pitchFamily="18" charset="0"/>
              </a:rPr>
              <a:t>standartatbildēm</a:t>
            </a:r>
            <a:r>
              <a:rPr lang="en-US" sz="1800" dirty="0">
                <a:cs typeface="Times New Roman" panose="02020603050405020304" pitchFamily="18" charset="0"/>
              </a:rPr>
              <a:t>, par </a:t>
            </a:r>
            <a:r>
              <a:rPr lang="en-US" sz="1800" dirty="0" err="1">
                <a:cs typeface="Times New Roman" panose="02020603050405020304" pitchFamily="18" charset="0"/>
              </a:rPr>
              <a:t>apmierinātību</a:t>
            </a:r>
            <a:r>
              <a:rPr lang="en-US" sz="1800" dirty="0">
                <a:cs typeface="Times New Roman" panose="02020603050405020304" pitchFamily="18" charset="0"/>
              </a:rPr>
              <a:t> </a:t>
            </a:r>
            <a:r>
              <a:rPr lang="en-US" sz="1800" dirty="0" err="1">
                <a:cs typeface="Times New Roman" panose="02020603050405020304" pitchFamily="18" charset="0"/>
              </a:rPr>
              <a:t>ar</a:t>
            </a:r>
            <a:r>
              <a:rPr lang="en-US" sz="1800" dirty="0">
                <a:cs typeface="Times New Roman" panose="02020603050405020304" pitchFamily="18" charset="0"/>
              </a:rPr>
              <a:t>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sniegšanas</a:t>
            </a:r>
            <a:r>
              <a:rPr lang="en-US" sz="1800" dirty="0">
                <a:cs typeface="Times New Roman" panose="02020603050405020304" pitchFamily="18" charset="0"/>
              </a:rPr>
              <a:t> </a:t>
            </a:r>
            <a:r>
              <a:rPr lang="en-US" sz="1800" dirty="0" err="1">
                <a:cs typeface="Times New Roman" panose="02020603050405020304" pitchFamily="18" charset="0"/>
              </a:rPr>
              <a:t>laiku</a:t>
            </a:r>
            <a:r>
              <a:rPr lang="en-US" sz="1800" dirty="0">
                <a:cs typeface="Times New Roman" panose="02020603050405020304" pitchFamily="18" charset="0"/>
              </a:rPr>
              <a:t> un </a:t>
            </a:r>
            <a:r>
              <a:rPr lang="en-US" sz="1800" dirty="0" err="1">
                <a:cs typeface="Times New Roman" panose="02020603050405020304" pitchFamily="18" charset="0"/>
              </a:rPr>
              <a:t>kvalitāti</a:t>
            </a:r>
            <a:r>
              <a:rPr lang="en-US" sz="1800" dirty="0">
                <a:cs typeface="Times New Roman" panose="02020603050405020304" pitchFamily="18" charset="0"/>
              </a:rPr>
              <a:t>,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tālāku</a:t>
            </a:r>
            <a:r>
              <a:rPr lang="en-US" sz="1800" dirty="0">
                <a:cs typeface="Times New Roman" panose="02020603050405020304" pitchFamily="18" charset="0"/>
              </a:rPr>
              <a:t> </a:t>
            </a:r>
            <a:r>
              <a:rPr lang="en-US" sz="1800" dirty="0" err="1">
                <a:cs typeface="Times New Roman" panose="02020603050405020304" pitchFamily="18" charset="0"/>
              </a:rPr>
              <a:t>pielietošanu</a:t>
            </a:r>
            <a:r>
              <a:rPr lang="en-US" sz="1800" dirty="0">
                <a:cs typeface="Times New Roman" panose="02020603050405020304" pitchFamily="18" charset="0"/>
              </a:rPr>
              <a:t> meža </a:t>
            </a:r>
            <a:r>
              <a:rPr lang="en-US" sz="1800" dirty="0" err="1">
                <a:cs typeface="Times New Roman" panose="02020603050405020304" pitchFamily="18" charset="0"/>
              </a:rPr>
              <a:t>apsaimniekošanā</a:t>
            </a:r>
            <a:r>
              <a:rPr lang="en-US" sz="1800" dirty="0">
                <a:cs typeface="Times New Roman" panose="02020603050405020304" pitchFamily="18" charset="0"/>
              </a:rPr>
              <a:t> par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laikā</a:t>
            </a:r>
            <a:r>
              <a:rPr lang="en-US" sz="1800" dirty="0">
                <a:cs typeface="Times New Roman" panose="02020603050405020304" pitchFamily="18" charset="0"/>
              </a:rPr>
              <a:t> </a:t>
            </a:r>
            <a:r>
              <a:rPr lang="en-US" sz="1800" dirty="0" err="1">
                <a:cs typeface="Times New Roman" panose="02020603050405020304" pitchFamily="18" charset="0"/>
              </a:rPr>
              <a:t>saņemto</a:t>
            </a:r>
            <a:r>
              <a:rPr lang="en-US" sz="1800" dirty="0">
                <a:cs typeface="Times New Roman" panose="02020603050405020304" pitchFamily="18" charset="0"/>
              </a:rPr>
              <a:t> </a:t>
            </a:r>
            <a:r>
              <a:rPr lang="en-US" sz="1800" dirty="0" err="1">
                <a:cs typeface="Times New Roman" panose="02020603050405020304" pitchFamily="18" charset="0"/>
              </a:rPr>
              <a:t>vispārīgu</a:t>
            </a:r>
            <a:r>
              <a:rPr lang="en-US" sz="1800" dirty="0">
                <a:cs typeface="Times New Roman" panose="02020603050405020304" pitchFamily="18" charset="0"/>
              </a:rPr>
              <a:t> </a:t>
            </a:r>
            <a:r>
              <a:rPr lang="en-US" sz="1800" dirty="0" err="1">
                <a:cs typeface="Times New Roman" panose="02020603050405020304" pitchFamily="18" charset="0"/>
              </a:rPr>
              <a:t>informāciju</a:t>
            </a:r>
            <a:r>
              <a:rPr lang="en-US" sz="1800" dirty="0">
                <a:cs typeface="Times New Roman" panose="02020603050405020304" pitchFamily="18" charset="0"/>
              </a:rPr>
              <a:t> un </a:t>
            </a:r>
            <a:r>
              <a:rPr lang="en-US" sz="1800" dirty="0" err="1">
                <a:cs typeface="Times New Roman" panose="02020603050405020304" pitchFamily="18" charset="0"/>
              </a:rPr>
              <a:t>ieteikumiem</a:t>
            </a:r>
            <a:r>
              <a:rPr lang="en-US" sz="1800" dirty="0">
                <a:cs typeface="Times New Roman" panose="02020603050405020304" pitchFamily="18" charset="0"/>
              </a:rPr>
              <a:t> meža </a:t>
            </a:r>
            <a:r>
              <a:rPr lang="en-US" sz="1800" dirty="0" err="1">
                <a:cs typeface="Times New Roman" panose="02020603050405020304" pitchFamily="18" charset="0"/>
              </a:rPr>
              <a:t>apsaimniekošanā</a:t>
            </a:r>
            <a:r>
              <a:rPr lang="en-US" sz="1800" dirty="0">
                <a:cs typeface="Times New Roman" panose="02020603050405020304" pitchFamily="18" charset="0"/>
              </a:rPr>
              <a:t>, par meža </a:t>
            </a:r>
            <a:r>
              <a:rPr lang="en-US" sz="1800" dirty="0" err="1">
                <a:cs typeface="Times New Roman" panose="02020603050405020304" pitchFamily="18" charset="0"/>
              </a:rPr>
              <a:t>apsaimniekošanas</a:t>
            </a:r>
            <a:r>
              <a:rPr lang="en-US" sz="1800" dirty="0">
                <a:cs typeface="Times New Roman" panose="02020603050405020304" pitchFamily="18" charset="0"/>
              </a:rPr>
              <a:t> </a:t>
            </a:r>
            <a:r>
              <a:rPr lang="en-US" sz="1800" dirty="0" err="1">
                <a:cs typeface="Times New Roman" panose="02020603050405020304" pitchFamily="18" charset="0"/>
              </a:rPr>
              <a:t>jautājumiem</a:t>
            </a:r>
            <a:r>
              <a:rPr lang="en-US" sz="1800" dirty="0">
                <a:cs typeface="Times New Roman" panose="02020603050405020304" pitchFamily="18" charset="0"/>
              </a:rPr>
              <a:t> </a:t>
            </a:r>
            <a:r>
              <a:rPr lang="en-US" sz="1800" dirty="0" err="1">
                <a:cs typeface="Times New Roman" panose="02020603050405020304" pitchFamily="18" charset="0"/>
              </a:rPr>
              <a:t>kādiem</a:t>
            </a:r>
            <a:r>
              <a:rPr lang="en-US" sz="1800" dirty="0">
                <a:cs typeface="Times New Roman" panose="02020603050405020304" pitchFamily="18" charset="0"/>
              </a:rPr>
              <a:t> </a:t>
            </a:r>
            <a:r>
              <a:rPr lang="en-US" sz="1800" dirty="0" err="1">
                <a:cs typeface="Times New Roman" panose="02020603050405020304" pitchFamily="18" charset="0"/>
              </a:rPr>
              <a:t>vēl</a:t>
            </a:r>
            <a:r>
              <a:rPr lang="en-US" sz="1800" dirty="0">
                <a:cs typeface="Times New Roman" panose="02020603050405020304" pitchFamily="18" charset="0"/>
              </a:rPr>
              <a:t> </a:t>
            </a:r>
            <a:r>
              <a:rPr lang="en-US" sz="1800" dirty="0" err="1">
                <a:cs typeface="Times New Roman" panose="02020603050405020304" pitchFamily="18" charset="0"/>
              </a:rPr>
              <a:t>vēlētos</a:t>
            </a:r>
            <a:r>
              <a:rPr lang="en-US" sz="1800" dirty="0">
                <a:cs typeface="Times New Roman" panose="02020603050405020304" pitchFamily="18" charset="0"/>
              </a:rPr>
              <a:t> </a:t>
            </a:r>
            <a:r>
              <a:rPr lang="en-US" sz="1800" dirty="0" err="1">
                <a:cs typeface="Times New Roman" panose="02020603050405020304" pitchFamily="18" charset="0"/>
              </a:rPr>
              <a:t>saņemt</a:t>
            </a:r>
            <a:r>
              <a:rPr lang="en-US" sz="1800" dirty="0">
                <a:cs typeface="Times New Roman" panose="02020603050405020304" pitchFamily="18" charset="0"/>
              </a:rPr>
              <a:t>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kā</a:t>
            </a:r>
            <a:r>
              <a:rPr lang="en-US" sz="1800" dirty="0">
                <a:cs typeface="Times New Roman" panose="02020603050405020304" pitchFamily="18" charset="0"/>
              </a:rPr>
              <a:t> </a:t>
            </a:r>
            <a:r>
              <a:rPr lang="en-US" sz="1800" dirty="0" err="1">
                <a:cs typeface="Times New Roman" panose="02020603050405020304" pitchFamily="18" charset="0"/>
              </a:rPr>
              <a:t>arī</a:t>
            </a:r>
            <a:r>
              <a:rPr lang="en-US" sz="1800" dirty="0">
                <a:cs typeface="Times New Roman" panose="02020603050405020304" pitchFamily="18" charset="0"/>
              </a:rPr>
              <a:t> </a:t>
            </a:r>
            <a:r>
              <a:rPr lang="en-US" sz="1800" dirty="0" err="1">
                <a:cs typeface="Times New Roman" panose="02020603050405020304" pitchFamily="18" charset="0"/>
              </a:rPr>
              <a:t>kur</a:t>
            </a:r>
            <a:r>
              <a:rPr lang="en-US" sz="1800" dirty="0">
                <a:cs typeface="Times New Roman" panose="02020603050405020304" pitchFamily="18" charset="0"/>
              </a:rPr>
              <a:t> </a:t>
            </a:r>
            <a:r>
              <a:rPr lang="en-US" sz="1800" dirty="0" err="1">
                <a:cs typeface="Times New Roman" panose="02020603050405020304" pitchFamily="18" charset="0"/>
              </a:rPr>
              <a:t>saņēma</a:t>
            </a:r>
            <a:r>
              <a:rPr lang="en-US" sz="1800" dirty="0">
                <a:cs typeface="Times New Roman" panose="02020603050405020304" pitchFamily="18" charset="0"/>
              </a:rPr>
              <a:t> </a:t>
            </a:r>
            <a:r>
              <a:rPr lang="en-US" sz="1800" dirty="0" err="1">
                <a:cs typeface="Times New Roman" panose="02020603050405020304" pitchFamily="18" charset="0"/>
              </a:rPr>
              <a:t>informāciju</a:t>
            </a:r>
            <a:r>
              <a:rPr lang="en-US" sz="1800" dirty="0">
                <a:cs typeface="Times New Roman" panose="02020603050405020304" pitchFamily="18" charset="0"/>
              </a:rPr>
              <a:t> par KP </a:t>
            </a:r>
            <a:r>
              <a:rPr lang="en-US" sz="1800" dirty="0" err="1">
                <a:cs typeface="Times New Roman" panose="02020603050405020304" pitchFamily="18" charset="0"/>
              </a:rPr>
              <a:t>iespēju</a:t>
            </a:r>
            <a:r>
              <a:rPr lang="lv-LV" sz="1800" dirty="0">
                <a:cs typeface="Times New Roman" panose="02020603050405020304" pitchFamily="18" charset="0"/>
              </a:rPr>
              <a:t>;</a:t>
            </a:r>
            <a:r>
              <a:rPr lang="en-US" sz="1800" dirty="0">
                <a:cs typeface="Times New Roman" panose="02020603050405020304" pitchFamily="18" charset="0"/>
              </a:rPr>
              <a:t> </a:t>
            </a:r>
          </a:p>
          <a:p>
            <a:pPr algn="just">
              <a:buFont typeface="Wingdings" panose="05000000000000000000" pitchFamily="2" charset="2"/>
              <a:buChar char="q"/>
            </a:pPr>
            <a:r>
              <a:rPr lang="en-US" sz="1800" dirty="0">
                <a:cs typeface="Times New Roman" panose="02020603050405020304" pitchFamily="18" charset="0"/>
              </a:rPr>
              <a:t>2021. </a:t>
            </a:r>
            <a:r>
              <a:rPr lang="en-US" sz="1800" dirty="0" err="1">
                <a:cs typeface="Times New Roman" panose="02020603050405020304" pitchFamily="18" charset="0"/>
              </a:rPr>
              <a:t>gada</a:t>
            </a:r>
            <a:r>
              <a:rPr lang="en-US" sz="1800" dirty="0">
                <a:cs typeface="Times New Roman" panose="02020603050405020304" pitchFamily="18" charset="0"/>
              </a:rPr>
              <a:t> </a:t>
            </a:r>
            <a:r>
              <a:rPr lang="en-US" sz="1800" dirty="0" err="1">
                <a:cs typeface="Times New Roman" panose="02020603050405020304" pitchFamily="18" charset="0"/>
              </a:rPr>
              <a:t>dati</a:t>
            </a:r>
            <a:r>
              <a:rPr lang="en-US" sz="1800" dirty="0">
                <a:cs typeface="Times New Roman" panose="02020603050405020304" pitchFamily="18" charset="0"/>
              </a:rPr>
              <a:t> </a:t>
            </a:r>
            <a:r>
              <a:rPr lang="en-US" sz="1800" dirty="0" err="1">
                <a:cs typeface="Times New Roman" panose="02020603050405020304" pitchFamily="18" charset="0"/>
              </a:rPr>
              <a:t>liecināja</a:t>
            </a:r>
            <a:r>
              <a:rPr lang="en-US" sz="1800" dirty="0">
                <a:cs typeface="Times New Roman" panose="02020603050405020304" pitchFamily="18" charset="0"/>
              </a:rPr>
              <a:t>, </a:t>
            </a:r>
            <a:r>
              <a:rPr lang="en-US" sz="1800" b="1" dirty="0">
                <a:cs typeface="Times New Roman" panose="02020603050405020304" pitchFamily="18" charset="0"/>
              </a:rPr>
              <a:t>95% </a:t>
            </a:r>
            <a:r>
              <a:rPr lang="en-US" sz="1800" b="1" dirty="0" err="1">
                <a:cs typeface="Times New Roman" panose="02020603050405020304" pitchFamily="18" charset="0"/>
              </a:rPr>
              <a:t>respondenti</a:t>
            </a:r>
            <a:r>
              <a:rPr lang="en-US" sz="1800" b="1" dirty="0">
                <a:cs typeface="Times New Roman" panose="02020603050405020304" pitchFamily="18" charset="0"/>
              </a:rPr>
              <a:t> </a:t>
            </a:r>
            <a:r>
              <a:rPr lang="en-US" sz="1800" b="1" dirty="0" err="1">
                <a:cs typeface="Times New Roman" panose="02020603050405020304" pitchFamily="18" charset="0"/>
              </a:rPr>
              <a:t>ir</a:t>
            </a:r>
            <a:r>
              <a:rPr lang="en-US" sz="1800" b="1" dirty="0">
                <a:cs typeface="Times New Roman" panose="02020603050405020304" pitchFamily="18" charset="0"/>
              </a:rPr>
              <a:t> </a:t>
            </a:r>
            <a:r>
              <a:rPr lang="en-US" sz="1800" b="1" dirty="0" err="1">
                <a:cs typeface="Times New Roman" panose="02020603050405020304" pitchFamily="18" charset="0"/>
              </a:rPr>
              <a:t>apmierināti</a:t>
            </a:r>
            <a:r>
              <a:rPr lang="en-US" sz="1800" b="1" dirty="0">
                <a:cs typeface="Times New Roman" panose="02020603050405020304" pitchFamily="18" charset="0"/>
              </a:rPr>
              <a:t> </a:t>
            </a:r>
            <a:r>
              <a:rPr lang="en-US" sz="1800" b="1" dirty="0" err="1">
                <a:cs typeface="Times New Roman" panose="02020603050405020304" pitchFamily="18" charset="0"/>
              </a:rPr>
              <a:t>ar</a:t>
            </a:r>
            <a:r>
              <a:rPr lang="en-US" sz="1800" b="1" dirty="0">
                <a:cs typeface="Times New Roman" panose="02020603050405020304" pitchFamily="18" charset="0"/>
              </a:rPr>
              <a:t> </a:t>
            </a:r>
            <a:r>
              <a:rPr lang="en-US" sz="1800" b="1" dirty="0" err="1">
                <a:cs typeface="Times New Roman" panose="02020603050405020304" pitchFamily="18" charset="0"/>
              </a:rPr>
              <a:t>kvalitāti</a:t>
            </a:r>
            <a:r>
              <a:rPr lang="en-US" sz="1800" b="1" dirty="0">
                <a:cs typeface="Times New Roman" panose="02020603050405020304" pitchFamily="18" charset="0"/>
              </a:rPr>
              <a:t>, 95% </a:t>
            </a:r>
            <a:r>
              <a:rPr lang="en-US" sz="1800" b="1" dirty="0" err="1">
                <a:cs typeface="Times New Roman" panose="02020603050405020304" pitchFamily="18" charset="0"/>
              </a:rPr>
              <a:t>iegūto</a:t>
            </a:r>
            <a:r>
              <a:rPr lang="en-US" sz="1800" b="1" dirty="0">
                <a:cs typeface="Times New Roman" panose="02020603050405020304" pitchFamily="18" charset="0"/>
              </a:rPr>
              <a:t> </a:t>
            </a:r>
            <a:r>
              <a:rPr lang="en-US" sz="1800" b="1" dirty="0" err="1">
                <a:cs typeface="Times New Roman" panose="02020603050405020304" pitchFamily="18" charset="0"/>
              </a:rPr>
              <a:t>informāciju</a:t>
            </a:r>
            <a:r>
              <a:rPr lang="en-US" sz="1800" b="1" dirty="0">
                <a:cs typeface="Times New Roman" panose="02020603050405020304" pitchFamily="18" charset="0"/>
              </a:rPr>
              <a:t> </a:t>
            </a:r>
            <a:r>
              <a:rPr lang="en-US" sz="1800" b="1" dirty="0" err="1">
                <a:cs typeface="Times New Roman" panose="02020603050405020304" pitchFamily="18" charset="0"/>
              </a:rPr>
              <a:t>izmanto</a:t>
            </a:r>
            <a:r>
              <a:rPr lang="en-US" sz="1800" b="1" dirty="0">
                <a:cs typeface="Times New Roman" panose="02020603050405020304" pitchFamily="18" charset="0"/>
              </a:rPr>
              <a:t> meža </a:t>
            </a:r>
            <a:r>
              <a:rPr lang="en-US" sz="1800" b="1" dirty="0" err="1">
                <a:cs typeface="Times New Roman" panose="02020603050405020304" pitchFamily="18" charset="0"/>
              </a:rPr>
              <a:t>apsaimniekošanā</a:t>
            </a:r>
            <a:r>
              <a:rPr lang="en-US" sz="1800" dirty="0">
                <a:cs typeface="Times New Roman" panose="02020603050405020304" pitchFamily="18" charset="0"/>
              </a:rPr>
              <a:t>, </a:t>
            </a:r>
            <a:r>
              <a:rPr lang="en-US" sz="1800" dirty="0" err="1">
                <a:cs typeface="Times New Roman" panose="02020603050405020304" pitchFamily="18" charset="0"/>
              </a:rPr>
              <a:t>taču</a:t>
            </a:r>
            <a:r>
              <a:rPr lang="en-US" sz="1800" dirty="0">
                <a:cs typeface="Times New Roman" panose="02020603050405020304" pitchFamily="18" charset="0"/>
              </a:rPr>
              <a:t> ~ 20 % </a:t>
            </a:r>
            <a:r>
              <a:rPr lang="en-US" sz="1800" dirty="0" err="1">
                <a:cs typeface="Times New Roman" panose="02020603050405020304" pitchFamily="18" charset="0"/>
              </a:rPr>
              <a:t>gadījumu</a:t>
            </a:r>
            <a:r>
              <a:rPr lang="en-US" sz="1800" dirty="0">
                <a:cs typeface="Times New Roman" panose="02020603050405020304" pitchFamily="18" charset="0"/>
              </a:rPr>
              <a:t> </a:t>
            </a:r>
            <a:r>
              <a:rPr lang="en-US" sz="1800" dirty="0" err="1">
                <a:cs typeface="Times New Roman" panose="02020603050405020304" pitchFamily="18" charset="0"/>
              </a:rPr>
              <a:t>jāuzlabo</a:t>
            </a:r>
            <a:r>
              <a:rPr lang="en-US" sz="1800" dirty="0">
                <a:cs typeface="Times New Roman" panose="02020603050405020304" pitchFamily="18" charset="0"/>
              </a:rPr>
              <a:t> </a:t>
            </a:r>
            <a:r>
              <a:rPr lang="en-US" sz="1800" dirty="0" err="1">
                <a:cs typeface="Times New Roman" panose="02020603050405020304" pitchFamily="18" charset="0"/>
              </a:rPr>
              <a:t>konsultāciju</a:t>
            </a:r>
            <a:r>
              <a:rPr lang="en-US" sz="1800" dirty="0">
                <a:cs typeface="Times New Roman" panose="02020603050405020304" pitchFamily="18" charset="0"/>
              </a:rPr>
              <a:t> </a:t>
            </a:r>
            <a:r>
              <a:rPr lang="en-US" sz="1800" dirty="0" err="1">
                <a:cs typeface="Times New Roman" panose="02020603050405020304" pitchFamily="18" charset="0"/>
              </a:rPr>
              <a:t>materiālu</a:t>
            </a:r>
            <a:r>
              <a:rPr lang="en-US" sz="1800" dirty="0">
                <a:cs typeface="Times New Roman" panose="02020603050405020304" pitchFamily="18" charset="0"/>
              </a:rPr>
              <a:t> </a:t>
            </a:r>
            <a:r>
              <a:rPr lang="en-US" sz="1800" dirty="0" err="1">
                <a:cs typeface="Times New Roman" panose="02020603050405020304" pitchFamily="18" charset="0"/>
              </a:rPr>
              <a:t>skaidrošanas</a:t>
            </a:r>
            <a:r>
              <a:rPr lang="en-US" sz="1800" dirty="0">
                <a:cs typeface="Times New Roman" panose="02020603050405020304" pitchFamily="18" charset="0"/>
              </a:rPr>
              <a:t> </a:t>
            </a:r>
            <a:r>
              <a:rPr lang="en-US" sz="1800" dirty="0" err="1">
                <a:cs typeface="Times New Roman" panose="02020603050405020304" pitchFamily="18" charset="0"/>
              </a:rPr>
              <a:t>darbs</a:t>
            </a:r>
            <a:r>
              <a:rPr lang="en-US" sz="1800" dirty="0">
                <a:cs typeface="Times New Roman" panose="02020603050405020304" pitchFamily="18" charset="0"/>
              </a:rPr>
              <a:t> </a:t>
            </a:r>
            <a:r>
              <a:rPr lang="en-US" sz="1800" dirty="0" err="1">
                <a:cs typeface="Times New Roman" panose="02020603050405020304" pitchFamily="18" charset="0"/>
              </a:rPr>
              <a:t>ar</a:t>
            </a:r>
            <a:r>
              <a:rPr lang="en-US" sz="1800" dirty="0">
                <a:cs typeface="Times New Roman" panose="02020603050405020304" pitchFamily="18" charset="0"/>
              </a:rPr>
              <a:t> </a:t>
            </a:r>
            <a:r>
              <a:rPr lang="en-US" sz="1800" dirty="0" err="1">
                <a:cs typeface="Times New Roman" panose="02020603050405020304" pitchFamily="18" charset="0"/>
              </a:rPr>
              <a:t>klientiem</a:t>
            </a:r>
            <a:r>
              <a:rPr lang="en-US" sz="1800" dirty="0">
                <a:cs typeface="Times New Roman" panose="02020603050405020304" pitchFamily="18" charset="0"/>
              </a:rPr>
              <a:t>;</a:t>
            </a:r>
          </a:p>
          <a:p>
            <a:pPr algn="just">
              <a:buFont typeface="Wingdings" panose="05000000000000000000" pitchFamily="2" charset="2"/>
              <a:buChar char="q"/>
            </a:pPr>
            <a:r>
              <a:rPr lang="lv-LV" sz="1800" dirty="0">
                <a:cs typeface="Times New Roman" panose="02020603050405020304" pitchFamily="18" charset="0"/>
              </a:rPr>
              <a:t>Aptaujas d</a:t>
            </a:r>
            <a:r>
              <a:rPr lang="en-US" sz="1800" dirty="0" err="1">
                <a:cs typeface="Times New Roman" panose="02020603050405020304" pitchFamily="18" charset="0"/>
              </a:rPr>
              <a:t>ati</a:t>
            </a:r>
            <a:r>
              <a:rPr lang="en-US" sz="1800" dirty="0">
                <a:cs typeface="Times New Roman" panose="02020603050405020304" pitchFamily="18" charset="0"/>
              </a:rPr>
              <a:t> par </a:t>
            </a:r>
            <a:r>
              <a:rPr lang="en-US" sz="1800" b="1" dirty="0">
                <a:cs typeface="Times New Roman" panose="02020603050405020304" pitchFamily="18" charset="0"/>
              </a:rPr>
              <a:t>2022. </a:t>
            </a:r>
            <a:r>
              <a:rPr lang="en-US" sz="1800" b="1" dirty="0" err="1">
                <a:cs typeface="Times New Roman" panose="02020603050405020304" pitchFamily="18" charset="0"/>
              </a:rPr>
              <a:t>gada</a:t>
            </a:r>
            <a:r>
              <a:rPr lang="en-US" sz="1800" b="1" dirty="0">
                <a:cs typeface="Times New Roman" panose="02020603050405020304" pitchFamily="18" charset="0"/>
              </a:rPr>
              <a:t> </a:t>
            </a:r>
            <a:r>
              <a:rPr lang="lv-LV" sz="1800" b="1" dirty="0">
                <a:cs typeface="Times New Roman" panose="02020603050405020304" pitchFamily="18" charset="0"/>
              </a:rPr>
              <a:t> trīs </a:t>
            </a:r>
            <a:r>
              <a:rPr lang="en-US" sz="1800" b="1" dirty="0" err="1">
                <a:cs typeface="Times New Roman" panose="02020603050405020304" pitchFamily="18" charset="0"/>
              </a:rPr>
              <a:t>ceturkšniem</a:t>
            </a:r>
            <a:r>
              <a:rPr lang="en-US" sz="1800" b="1" dirty="0">
                <a:cs typeface="Times New Roman" panose="02020603050405020304" pitchFamily="18" charset="0"/>
              </a:rPr>
              <a:t> </a:t>
            </a:r>
            <a:r>
              <a:rPr lang="en-US" sz="1800" dirty="0" err="1">
                <a:cs typeface="Times New Roman" panose="02020603050405020304" pitchFamily="18" charset="0"/>
              </a:rPr>
              <a:t>liecina</a:t>
            </a:r>
            <a:r>
              <a:rPr lang="en-US" sz="1800" dirty="0">
                <a:cs typeface="Times New Roman" panose="02020603050405020304" pitchFamily="18" charset="0"/>
              </a:rPr>
              <a:t>, ka </a:t>
            </a:r>
            <a:r>
              <a:rPr lang="en-US" sz="1800" b="1" dirty="0" err="1">
                <a:cs typeface="Times New Roman" panose="02020603050405020304" pitchFamily="18" charset="0"/>
              </a:rPr>
              <a:t>klienti</a:t>
            </a:r>
            <a:r>
              <a:rPr lang="en-US" sz="1800" b="1" dirty="0">
                <a:cs typeface="Times New Roman" panose="02020603050405020304" pitchFamily="18" charset="0"/>
              </a:rPr>
              <a:t> </a:t>
            </a:r>
            <a:r>
              <a:rPr lang="en-US" sz="1800" b="1" dirty="0" err="1">
                <a:cs typeface="Times New Roman" panose="02020603050405020304" pitchFamily="18" charset="0"/>
              </a:rPr>
              <a:t>ir</a:t>
            </a:r>
            <a:r>
              <a:rPr lang="en-US" sz="1800" b="1" dirty="0">
                <a:cs typeface="Times New Roman" panose="02020603050405020304" pitchFamily="18" charset="0"/>
              </a:rPr>
              <a:t> </a:t>
            </a:r>
            <a:r>
              <a:rPr lang="en-US" sz="1800" b="1" dirty="0" err="1">
                <a:cs typeface="Times New Roman" panose="02020603050405020304" pitchFamily="18" charset="0"/>
              </a:rPr>
              <a:t>apmierināti</a:t>
            </a:r>
            <a:r>
              <a:rPr lang="en-US" sz="1800" b="1" dirty="0">
                <a:cs typeface="Times New Roman" panose="02020603050405020304" pitchFamily="18" charset="0"/>
              </a:rPr>
              <a:t> </a:t>
            </a:r>
            <a:r>
              <a:rPr lang="en-US" sz="1800" b="1" dirty="0" err="1">
                <a:cs typeface="Times New Roman" panose="02020603050405020304" pitchFamily="18" charset="0"/>
              </a:rPr>
              <a:t>ar</a:t>
            </a:r>
            <a:r>
              <a:rPr lang="en-US" sz="1800" b="1" dirty="0">
                <a:cs typeface="Times New Roman" panose="02020603050405020304" pitchFamily="18" charset="0"/>
              </a:rPr>
              <a:t> </a:t>
            </a:r>
            <a:r>
              <a:rPr lang="en-US" sz="1800" b="1" dirty="0" err="1">
                <a:cs typeface="Times New Roman" panose="02020603050405020304" pitchFamily="18" charset="0"/>
              </a:rPr>
              <a:t>konsultāciju</a:t>
            </a:r>
            <a:r>
              <a:rPr lang="en-US" sz="1800" b="1" dirty="0">
                <a:cs typeface="Times New Roman" panose="02020603050405020304" pitchFamily="18" charset="0"/>
              </a:rPr>
              <a:t> </a:t>
            </a:r>
            <a:r>
              <a:rPr lang="en-US" sz="1800" b="1" dirty="0" err="1">
                <a:cs typeface="Times New Roman" panose="02020603050405020304" pitchFamily="18" charset="0"/>
              </a:rPr>
              <a:t>sniegšanas</a:t>
            </a:r>
            <a:r>
              <a:rPr lang="en-US" sz="1800" b="1" dirty="0">
                <a:cs typeface="Times New Roman" panose="02020603050405020304" pitchFamily="18" charset="0"/>
              </a:rPr>
              <a:t> </a:t>
            </a:r>
            <a:r>
              <a:rPr lang="en-US" sz="1800" b="1" dirty="0" err="1">
                <a:cs typeface="Times New Roman" panose="02020603050405020304" pitchFamily="18" charset="0"/>
              </a:rPr>
              <a:t>laiku</a:t>
            </a:r>
            <a:r>
              <a:rPr lang="en-US" sz="1800" b="1" dirty="0">
                <a:cs typeface="Times New Roman" panose="02020603050405020304" pitchFamily="18" charset="0"/>
              </a:rPr>
              <a:t> </a:t>
            </a:r>
            <a:r>
              <a:rPr lang="en-US" sz="1800" dirty="0">
                <a:cs typeface="Times New Roman" panose="02020603050405020304" pitchFamily="18" charset="0"/>
              </a:rPr>
              <a:t>(</a:t>
            </a:r>
            <a:r>
              <a:rPr lang="en-US" sz="1800" dirty="0" err="1">
                <a:cs typeface="Times New Roman" panose="02020603050405020304" pitchFamily="18" charset="0"/>
              </a:rPr>
              <a:t>viens</a:t>
            </a:r>
            <a:r>
              <a:rPr lang="en-US" sz="1800" dirty="0">
                <a:cs typeface="Times New Roman" panose="02020603050405020304" pitchFamily="18" charset="0"/>
              </a:rPr>
              <a:t> </a:t>
            </a:r>
            <a:r>
              <a:rPr lang="en-US" sz="1800" dirty="0" err="1">
                <a:cs typeface="Times New Roman" panose="02020603050405020304" pitchFamily="18" charset="0"/>
              </a:rPr>
              <a:t>repondents</a:t>
            </a:r>
            <a:r>
              <a:rPr lang="en-US" sz="1800" dirty="0">
                <a:cs typeface="Times New Roman" panose="02020603050405020304" pitchFamily="18" charset="0"/>
              </a:rPr>
              <a:t> no 27 </a:t>
            </a:r>
            <a:r>
              <a:rPr lang="en-US" sz="1800" dirty="0" err="1">
                <a:cs typeface="Times New Roman" panose="02020603050405020304" pitchFamily="18" charset="0"/>
              </a:rPr>
              <a:t>norāda</a:t>
            </a:r>
            <a:r>
              <a:rPr lang="en-US" sz="1800" dirty="0">
                <a:cs typeface="Times New Roman" panose="02020603050405020304" pitchFamily="18" charset="0"/>
              </a:rPr>
              <a:t>, ka da</a:t>
            </a:r>
            <a:r>
              <a:rPr lang="lv-LV" sz="1800" dirty="0">
                <a:cs typeface="Times New Roman" panose="02020603050405020304" pitchFamily="18" charset="0"/>
              </a:rPr>
              <a:t>ļ</a:t>
            </a:r>
            <a:r>
              <a:rPr lang="en-US" sz="1800" dirty="0" err="1">
                <a:cs typeface="Times New Roman" panose="02020603050405020304" pitchFamily="18" charset="0"/>
              </a:rPr>
              <a:t>ēji</a:t>
            </a:r>
            <a:r>
              <a:rPr lang="en-US" sz="1800" dirty="0">
                <a:cs typeface="Times New Roman" panose="02020603050405020304" pitchFamily="18" charset="0"/>
              </a:rPr>
              <a:t>)</a:t>
            </a:r>
            <a:r>
              <a:rPr lang="lv-LV" sz="1800" dirty="0">
                <a:cs typeface="Times New Roman" panose="02020603050405020304" pitchFamily="18" charset="0"/>
              </a:rPr>
              <a:t> un sniegto </a:t>
            </a:r>
            <a:r>
              <a:rPr lang="en-US" sz="1800" b="1" dirty="0" err="1">
                <a:cs typeface="Times New Roman" panose="02020603050405020304" pitchFamily="18" charset="0"/>
              </a:rPr>
              <a:t>konsultāciju</a:t>
            </a:r>
            <a:r>
              <a:rPr lang="en-US" sz="1800" b="1" dirty="0">
                <a:cs typeface="Times New Roman" panose="02020603050405020304" pitchFamily="18" charset="0"/>
              </a:rPr>
              <a:t> </a:t>
            </a:r>
            <a:r>
              <a:rPr lang="en-US" sz="1800" b="1" dirty="0" err="1">
                <a:cs typeface="Times New Roman" panose="02020603050405020304" pitchFamily="18" charset="0"/>
              </a:rPr>
              <a:t>kvalitāti</a:t>
            </a:r>
            <a:r>
              <a:rPr lang="en-US" sz="1800" b="1" dirty="0">
                <a:cs typeface="Times New Roman" panose="02020603050405020304" pitchFamily="18" charset="0"/>
              </a:rPr>
              <a:t> </a:t>
            </a:r>
            <a:r>
              <a:rPr lang="en-US" sz="1800" b="1" dirty="0" err="1">
                <a:cs typeface="Times New Roman" panose="02020603050405020304" pitchFamily="18" charset="0"/>
              </a:rPr>
              <a:t>vērtē</a:t>
            </a:r>
            <a:r>
              <a:rPr lang="en-US" sz="1800" b="1" dirty="0">
                <a:cs typeface="Times New Roman" panose="02020603050405020304" pitchFamily="18" charset="0"/>
              </a:rPr>
              <a:t> </a:t>
            </a:r>
            <a:r>
              <a:rPr lang="en-US" sz="1800" b="1" dirty="0" err="1">
                <a:cs typeface="Times New Roman" panose="02020603050405020304" pitchFamily="18" charset="0"/>
              </a:rPr>
              <a:t>kā</a:t>
            </a:r>
            <a:r>
              <a:rPr lang="en-US" sz="1800" b="1" dirty="0">
                <a:cs typeface="Times New Roman" panose="02020603050405020304" pitchFamily="18" charset="0"/>
              </a:rPr>
              <a:t> </a:t>
            </a:r>
            <a:r>
              <a:rPr lang="en-US" sz="1800" b="1" dirty="0" err="1">
                <a:cs typeface="Times New Roman" panose="02020603050405020304" pitchFamily="18" charset="0"/>
              </a:rPr>
              <a:t>ļoti</a:t>
            </a:r>
            <a:r>
              <a:rPr lang="en-US" sz="1800" b="1" dirty="0">
                <a:cs typeface="Times New Roman" panose="02020603050405020304" pitchFamily="18" charset="0"/>
              </a:rPr>
              <a:t> </a:t>
            </a:r>
            <a:r>
              <a:rPr lang="en-US" sz="1800" b="1" dirty="0" err="1">
                <a:cs typeface="Times New Roman" panose="02020603050405020304" pitchFamily="18" charset="0"/>
              </a:rPr>
              <a:t>labu</a:t>
            </a:r>
            <a:r>
              <a:rPr lang="en-US" sz="1800" b="1" dirty="0">
                <a:cs typeface="Times New Roman" panose="02020603050405020304" pitchFamily="18" charset="0"/>
              </a:rPr>
              <a:t> </a:t>
            </a:r>
            <a:r>
              <a:rPr lang="en-US" sz="1800" b="1" dirty="0" err="1">
                <a:cs typeface="Times New Roman" panose="02020603050405020304" pitchFamily="18" charset="0"/>
              </a:rPr>
              <a:t>vai</a:t>
            </a:r>
            <a:r>
              <a:rPr lang="en-US" sz="1800" b="1" dirty="0">
                <a:cs typeface="Times New Roman" panose="02020603050405020304" pitchFamily="18" charset="0"/>
              </a:rPr>
              <a:t> </a:t>
            </a:r>
            <a:r>
              <a:rPr lang="en-US" sz="1800" b="1" dirty="0" err="1">
                <a:cs typeface="Times New Roman" panose="02020603050405020304" pitchFamily="18" charset="0"/>
              </a:rPr>
              <a:t>labu</a:t>
            </a:r>
            <a:r>
              <a:rPr lang="lv-LV" sz="1800" b="1" dirty="0">
                <a:cs typeface="Times New Roman" panose="02020603050405020304" pitchFamily="18" charset="0"/>
              </a:rPr>
              <a:t>;</a:t>
            </a:r>
            <a:endParaRPr lang="lv-LV" sz="1800" dirty="0">
              <a:cs typeface="Times New Roman" panose="02020603050405020304" pitchFamily="18" charset="0"/>
            </a:endParaRPr>
          </a:p>
          <a:p>
            <a:pPr algn="just">
              <a:buFont typeface="Wingdings" panose="05000000000000000000" pitchFamily="2" charset="2"/>
              <a:buChar char="q"/>
            </a:pPr>
            <a:r>
              <a:rPr lang="lv-LV" sz="1800" dirty="0">
                <a:cs typeface="Times New Roman" panose="02020603050405020304" pitchFamily="18" charset="0"/>
              </a:rPr>
              <a:t>P</a:t>
            </a:r>
            <a:r>
              <a:rPr lang="en-US" sz="1800" dirty="0" err="1">
                <a:cs typeface="Times New Roman" panose="02020603050405020304" pitchFamily="18" charset="0"/>
              </a:rPr>
              <a:t>ar</a:t>
            </a:r>
            <a:r>
              <a:rPr lang="en-US" sz="1800" dirty="0">
                <a:cs typeface="Times New Roman" panose="02020603050405020304" pitchFamily="18" charset="0"/>
              </a:rPr>
              <a:t> KP </a:t>
            </a:r>
            <a:r>
              <a:rPr lang="en-US" sz="1800" dirty="0" err="1">
                <a:cs typeface="Times New Roman" panose="02020603050405020304" pitchFamily="18" charset="0"/>
              </a:rPr>
              <a:t>pasākumu</a:t>
            </a:r>
            <a:r>
              <a:rPr lang="en-US" sz="1800" dirty="0">
                <a:cs typeface="Times New Roman" panose="02020603050405020304" pitchFamily="18" charset="0"/>
              </a:rPr>
              <a:t> </a:t>
            </a:r>
            <a:r>
              <a:rPr lang="en-US" sz="1800" dirty="0" err="1">
                <a:cs typeface="Times New Roman" panose="02020603050405020304" pitchFamily="18" charset="0"/>
              </a:rPr>
              <a:t>uzzināja</a:t>
            </a:r>
            <a:r>
              <a:rPr lang="en-US" sz="1800" dirty="0">
                <a:cs typeface="Times New Roman" panose="02020603050405020304" pitchFamily="18" charset="0"/>
              </a:rPr>
              <a:t> </a:t>
            </a:r>
            <a:r>
              <a:rPr lang="en-US" sz="1800" dirty="0" err="1">
                <a:cs typeface="Times New Roman" panose="02020603050405020304" pitchFamily="18" charset="0"/>
              </a:rPr>
              <a:t>galvenokārt</a:t>
            </a:r>
            <a:r>
              <a:rPr lang="en-US" sz="1800" dirty="0">
                <a:cs typeface="Times New Roman" panose="02020603050405020304" pitchFamily="18" charset="0"/>
              </a:rPr>
              <a:t> no </a:t>
            </a:r>
            <a:r>
              <a:rPr lang="lv-LV" sz="1800" dirty="0">
                <a:cs typeface="Times New Roman" panose="02020603050405020304" pitchFamily="18" charset="0"/>
              </a:rPr>
              <a:t>MKPC</a:t>
            </a:r>
            <a:r>
              <a:rPr lang="en-US" sz="1800" dirty="0">
                <a:cs typeface="Times New Roman" panose="02020603050405020304" pitchFamily="18" charset="0"/>
              </a:rPr>
              <a:t> </a:t>
            </a:r>
            <a:r>
              <a:rPr lang="en-US" sz="1800" dirty="0" err="1">
                <a:cs typeface="Times New Roman" panose="02020603050405020304" pitchFamily="18" charset="0"/>
              </a:rPr>
              <a:t>konsultantiem</a:t>
            </a:r>
            <a:r>
              <a:rPr lang="en-US" sz="1800" dirty="0">
                <a:cs typeface="Times New Roman" panose="02020603050405020304" pitchFamily="18" charset="0"/>
              </a:rPr>
              <a:t> </a:t>
            </a:r>
            <a:r>
              <a:rPr lang="en-US" sz="1800" dirty="0" err="1">
                <a:cs typeface="Times New Roman" panose="02020603050405020304" pitchFamily="18" charset="0"/>
              </a:rPr>
              <a:t>vai</a:t>
            </a:r>
            <a:r>
              <a:rPr lang="en-US" sz="1800" dirty="0">
                <a:cs typeface="Times New Roman" panose="02020603050405020304" pitchFamily="18" charset="0"/>
              </a:rPr>
              <a:t> </a:t>
            </a:r>
            <a:r>
              <a:rPr lang="en-US" sz="1800" dirty="0" err="1">
                <a:cs typeface="Times New Roman" panose="02020603050405020304" pitchFamily="18" charset="0"/>
              </a:rPr>
              <a:t>Valsts</a:t>
            </a:r>
            <a:r>
              <a:rPr lang="en-US" sz="1800" dirty="0">
                <a:cs typeface="Times New Roman" panose="02020603050405020304" pitchFamily="18" charset="0"/>
              </a:rPr>
              <a:t> meža </a:t>
            </a:r>
            <a:r>
              <a:rPr lang="en-US" sz="1800" dirty="0" err="1">
                <a:cs typeface="Times New Roman" panose="02020603050405020304" pitchFamily="18" charset="0"/>
              </a:rPr>
              <a:t>dienestā</a:t>
            </a:r>
            <a:r>
              <a:rPr lang="lv-LV" sz="1800" dirty="0">
                <a:cs typeface="Times New Roman" panose="02020603050405020304" pitchFamily="18" charset="0"/>
              </a:rPr>
              <a:t>;</a:t>
            </a:r>
            <a:r>
              <a:rPr lang="en-US" sz="1800" dirty="0">
                <a:cs typeface="Times New Roman" panose="02020603050405020304" pitchFamily="18" charset="0"/>
              </a:rPr>
              <a:t> </a:t>
            </a:r>
          </a:p>
          <a:p>
            <a:pPr algn="just">
              <a:buFont typeface="Wingdings" panose="05000000000000000000" pitchFamily="2" charset="2"/>
              <a:buChar char="q"/>
            </a:pPr>
            <a:r>
              <a:rPr lang="lv-LV" sz="1800" dirty="0">
                <a:cs typeface="Times New Roman" panose="02020603050405020304" pitchFamily="18" charset="0"/>
              </a:rPr>
              <a:t>Norisinās r</a:t>
            </a:r>
            <a:r>
              <a:rPr lang="en-US" sz="1800" dirty="0" err="1">
                <a:cs typeface="Times New Roman" panose="02020603050405020304" pitchFamily="18" charset="0"/>
              </a:rPr>
              <a:t>egulāras</a:t>
            </a:r>
            <a:r>
              <a:rPr lang="en-US" sz="1800" dirty="0">
                <a:cs typeface="Times New Roman" panose="02020603050405020304" pitchFamily="18" charset="0"/>
              </a:rPr>
              <a:t> </a:t>
            </a:r>
            <a:r>
              <a:rPr lang="en-US" sz="1800" dirty="0" err="1">
                <a:cs typeface="Times New Roman" panose="02020603050405020304" pitchFamily="18" charset="0"/>
              </a:rPr>
              <a:t>konsulta</a:t>
            </a:r>
            <a:r>
              <a:rPr lang="lv-LV" sz="1800" dirty="0">
                <a:cs typeface="Times New Roman" panose="02020603050405020304" pitchFamily="18" charset="0"/>
              </a:rPr>
              <a:t>n</a:t>
            </a:r>
            <a:r>
              <a:rPr lang="en-US" sz="1800" dirty="0">
                <a:cs typeface="Times New Roman" panose="02020603050405020304" pitchFamily="18" charset="0"/>
              </a:rPr>
              <a:t>t</a:t>
            </a:r>
            <a:r>
              <a:rPr lang="lv-LV" sz="1800" dirty="0">
                <a:cs typeface="Times New Roman" panose="02020603050405020304" pitchFamily="18" charset="0"/>
              </a:rPr>
              <a:t>u</a:t>
            </a:r>
            <a:r>
              <a:rPr lang="en-US" sz="1800" dirty="0">
                <a:cs typeface="Times New Roman" panose="02020603050405020304" pitchFamily="18" charset="0"/>
              </a:rPr>
              <a:t> </a:t>
            </a:r>
            <a:r>
              <a:rPr lang="en-US" sz="1800" dirty="0" err="1">
                <a:cs typeface="Times New Roman" panose="02020603050405020304" pitchFamily="18" charset="0"/>
              </a:rPr>
              <a:t>apmācības</a:t>
            </a:r>
            <a:r>
              <a:rPr lang="en-US" sz="1800" dirty="0">
                <a:cs typeface="Times New Roman" panose="02020603050405020304" pitchFamily="18" charset="0"/>
              </a:rPr>
              <a:t>, </a:t>
            </a:r>
            <a:r>
              <a:rPr lang="en-US" sz="1800" dirty="0" err="1">
                <a:cs typeface="Times New Roman" panose="02020603050405020304" pitchFamily="18" charset="0"/>
              </a:rPr>
              <a:t>zināšanu</a:t>
            </a:r>
            <a:r>
              <a:rPr lang="en-US" sz="1800" dirty="0">
                <a:cs typeface="Times New Roman" panose="02020603050405020304" pitchFamily="18" charset="0"/>
              </a:rPr>
              <a:t> </a:t>
            </a:r>
            <a:r>
              <a:rPr lang="en-US" sz="1800" dirty="0" err="1">
                <a:cs typeface="Times New Roman" panose="02020603050405020304" pitchFamily="18" charset="0"/>
              </a:rPr>
              <a:t>uzturēšana</a:t>
            </a:r>
            <a:r>
              <a:rPr lang="en-US" sz="1800" dirty="0">
                <a:cs typeface="Times New Roman" panose="02020603050405020304" pitchFamily="18" charset="0"/>
              </a:rPr>
              <a:t>, </a:t>
            </a:r>
            <a:r>
              <a:rPr lang="en-US" sz="1800" dirty="0" err="1">
                <a:cs typeface="Times New Roman" panose="02020603050405020304" pitchFamily="18" charset="0"/>
              </a:rPr>
              <a:t>kā</a:t>
            </a:r>
            <a:r>
              <a:rPr lang="en-US" sz="1800" dirty="0">
                <a:cs typeface="Times New Roman" panose="02020603050405020304" pitchFamily="18" charset="0"/>
              </a:rPr>
              <a:t> </a:t>
            </a:r>
            <a:r>
              <a:rPr lang="en-US" sz="1800" dirty="0" err="1">
                <a:cs typeface="Times New Roman" panose="02020603050405020304" pitchFamily="18" charset="0"/>
              </a:rPr>
              <a:t>arī</a:t>
            </a:r>
            <a:r>
              <a:rPr lang="en-US" sz="1800" dirty="0">
                <a:cs typeface="Times New Roman" panose="02020603050405020304" pitchFamily="18" charset="0"/>
              </a:rPr>
              <a:t> </a:t>
            </a:r>
            <a:r>
              <a:rPr lang="en-US" sz="1800" dirty="0" err="1">
                <a:cs typeface="Times New Roman" panose="02020603050405020304" pitchFamily="18" charset="0"/>
              </a:rPr>
              <a:t>papildus</a:t>
            </a:r>
            <a:r>
              <a:rPr lang="en-US" sz="1800" dirty="0">
                <a:cs typeface="Times New Roman" panose="02020603050405020304" pitchFamily="18" charset="0"/>
              </a:rPr>
              <a:t> </a:t>
            </a:r>
            <a:r>
              <a:rPr lang="lv-LV" sz="1800" dirty="0">
                <a:cs typeface="Times New Roman" panose="02020603050405020304" pitchFamily="18" charset="0"/>
              </a:rPr>
              <a:t>divas</a:t>
            </a:r>
            <a:r>
              <a:rPr lang="en-US" sz="1800" dirty="0">
                <a:cs typeface="Times New Roman" panose="02020603050405020304" pitchFamily="18" charset="0"/>
              </a:rPr>
              <a:t> </a:t>
            </a:r>
            <a:r>
              <a:rPr lang="lv-LV" sz="1800" dirty="0">
                <a:cs typeface="Times New Roman" panose="02020603050405020304" pitchFamily="18" charset="0"/>
              </a:rPr>
              <a:t>konsultantu </a:t>
            </a:r>
            <a:r>
              <a:rPr lang="en-US" sz="1800" dirty="0" err="1">
                <a:cs typeface="Times New Roman" panose="02020603050405020304" pitchFamily="18" charset="0"/>
              </a:rPr>
              <a:t>apmācības</a:t>
            </a:r>
            <a:r>
              <a:rPr lang="en-US" sz="1800" dirty="0">
                <a:cs typeface="Times New Roman" panose="02020603050405020304" pitchFamily="18" charset="0"/>
              </a:rPr>
              <a:t> </a:t>
            </a:r>
            <a:r>
              <a:rPr lang="en-US" sz="1800" dirty="0" err="1">
                <a:cs typeface="Times New Roman" panose="02020603050405020304" pitchFamily="18" charset="0"/>
              </a:rPr>
              <a:t>Somijā</a:t>
            </a:r>
            <a:r>
              <a:rPr lang="en-US" sz="1800" dirty="0">
                <a:cs typeface="Times New Roman" panose="02020603050405020304" pitchFamily="18" charset="0"/>
              </a:rPr>
              <a:t>.</a:t>
            </a:r>
          </a:p>
        </p:txBody>
      </p:sp>
    </p:spTree>
    <p:extLst>
      <p:ext uri="{BB962C8B-B14F-4D97-AF65-F5344CB8AC3E}">
        <p14:creationId xmlns:p14="http://schemas.microsoft.com/office/powerpoint/2010/main" val="18162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2929" y="616207"/>
            <a:ext cx="9694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KONSULTĀCIJU NOVĒRTĒJUMS NO MEŽA ĪPAŠNIEKIEM</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sp>
        <p:nvSpPr>
          <p:cNvPr id="10" name="Content Placeholder 2"/>
          <p:cNvSpPr txBox="1">
            <a:spLocks noGrp="1"/>
          </p:cNvSpPr>
          <p:nvPr>
            <p:ph idx="1"/>
          </p:nvPr>
        </p:nvSpPr>
        <p:spPr>
          <a:xfrm>
            <a:off x="623392" y="1556742"/>
            <a:ext cx="11089232" cy="36004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1800" dirty="0">
                <a:cs typeface="Times New Roman" panose="02020603050405020304" pitchFamily="18" charset="0"/>
              </a:rPr>
              <a:t>	</a:t>
            </a:r>
            <a:r>
              <a:rPr lang="en-US" sz="1800" b="1" dirty="0" err="1">
                <a:cs typeface="Times New Roman" panose="02020603050405020304" pitchFamily="18" charset="0"/>
              </a:rPr>
              <a:t>Daži</a:t>
            </a:r>
            <a:r>
              <a:rPr lang="en-US" sz="1800" b="1" dirty="0">
                <a:cs typeface="Times New Roman" panose="02020603050405020304" pitchFamily="18" charset="0"/>
              </a:rPr>
              <a:t> </a:t>
            </a:r>
            <a:r>
              <a:rPr lang="en-US" sz="1800" b="1" dirty="0" err="1">
                <a:cs typeface="Times New Roman" panose="02020603050405020304" pitchFamily="18" charset="0"/>
              </a:rPr>
              <a:t>rezumē</a:t>
            </a:r>
            <a:r>
              <a:rPr lang="en-US" sz="1800" b="1" dirty="0">
                <a:cs typeface="Times New Roman" panose="02020603050405020304" pitchFamily="18" charset="0"/>
              </a:rPr>
              <a:t> no </a:t>
            </a:r>
            <a:r>
              <a:rPr lang="en-US" sz="1800" b="1" dirty="0" err="1">
                <a:cs typeface="Times New Roman" panose="02020603050405020304" pitchFamily="18" charset="0"/>
              </a:rPr>
              <a:t>saziņas</a:t>
            </a:r>
            <a:r>
              <a:rPr lang="en-US" sz="1800" b="1" dirty="0">
                <a:cs typeface="Times New Roman" panose="02020603050405020304" pitchFamily="18" charset="0"/>
              </a:rPr>
              <a:t> </a:t>
            </a:r>
            <a:r>
              <a:rPr lang="en-US" sz="1800" b="1" dirty="0" err="1">
                <a:cs typeface="Times New Roman" panose="02020603050405020304" pitchFamily="18" charset="0"/>
              </a:rPr>
              <a:t>ar</a:t>
            </a:r>
            <a:r>
              <a:rPr lang="en-US" sz="1800" b="1" dirty="0">
                <a:cs typeface="Times New Roman" panose="02020603050405020304" pitchFamily="18" charset="0"/>
              </a:rPr>
              <a:t> KP </a:t>
            </a:r>
            <a:r>
              <a:rPr lang="en-US" sz="1800" b="1" dirty="0" err="1">
                <a:cs typeface="Times New Roman" panose="02020603050405020304" pitchFamily="18" charset="0"/>
              </a:rPr>
              <a:t>klientiem</a:t>
            </a:r>
            <a:r>
              <a:rPr lang="en-US" sz="1800" b="1" dirty="0">
                <a:cs typeface="Times New Roman" panose="02020603050405020304" pitchFamily="18" charset="0"/>
              </a:rPr>
              <a:t>: </a:t>
            </a:r>
            <a:endParaRPr lang="lv-LV" sz="1800" b="1" dirty="0">
              <a:cs typeface="Times New Roman" panose="02020603050405020304" pitchFamily="18" charset="0"/>
            </a:endParaRPr>
          </a:p>
          <a:p>
            <a:pPr marL="0" indent="0" algn="just">
              <a:buNone/>
            </a:pPr>
            <a:endParaRPr lang="en-US" sz="800" dirty="0">
              <a:cs typeface="Times New Roman" panose="02020603050405020304" pitchFamily="18" charset="0"/>
            </a:endParaRPr>
          </a:p>
          <a:p>
            <a:pPr algn="just">
              <a:buFont typeface="Wingdings" panose="05000000000000000000" pitchFamily="2" charset="2"/>
              <a:buChar char="q"/>
            </a:pPr>
            <a:r>
              <a:rPr lang="lv-LV" sz="1600" i="1" dirty="0">
                <a:cs typeface="Times New Roman" panose="02020603050405020304" pitchFamily="18" charset="0"/>
              </a:rPr>
              <a:t>Ar visu apmierināts. Vairākas dienas pats bija ar konsultantu mežā. Konsultants pastāstīja gan par savvaļas putniem, gan par bioloģisko daudzveidību. Šī konsultācija iedvesmoja uz mežu raudzīties arī no citas puses (putni, bioloģiskā daudzveidība)</a:t>
            </a:r>
            <a:r>
              <a:rPr lang="en-US" sz="1600" i="1" dirty="0">
                <a:cs typeface="Times New Roman" panose="02020603050405020304" pitchFamily="18" charset="0"/>
              </a:rPr>
              <a:t>. </a:t>
            </a:r>
          </a:p>
          <a:p>
            <a:pPr algn="just">
              <a:buFont typeface="Wingdings" panose="05000000000000000000" pitchFamily="2" charset="2"/>
              <a:buChar char="q"/>
            </a:pPr>
            <a:r>
              <a:rPr lang="en-US" sz="1600" i="1" dirty="0" err="1">
                <a:cs typeface="Times New Roman" panose="02020603050405020304" pitchFamily="18" charset="0"/>
              </a:rPr>
              <a:t>Tikai</a:t>
            </a:r>
            <a:r>
              <a:rPr lang="en-US" sz="1600" i="1" dirty="0">
                <a:cs typeface="Times New Roman" panose="02020603050405020304" pitchFamily="18" charset="0"/>
              </a:rPr>
              <a:t> </a:t>
            </a:r>
            <a:r>
              <a:rPr lang="en-US" sz="1600" i="1" dirty="0" err="1">
                <a:cs typeface="Times New Roman" panose="02020603050405020304" pitchFamily="18" charset="0"/>
              </a:rPr>
              <a:t>tās</a:t>
            </a:r>
            <a:r>
              <a:rPr lang="en-US" sz="1600" i="1" dirty="0">
                <a:cs typeface="Times New Roman" panose="02020603050405020304" pitchFamily="18" charset="0"/>
              </a:rPr>
              <a:t> </a:t>
            </a:r>
            <a:r>
              <a:rPr lang="en-US" sz="1600" i="1" dirty="0" err="1">
                <a:cs typeface="Times New Roman" panose="02020603050405020304" pitchFamily="18" charset="0"/>
              </a:rPr>
              <a:t>labākās</a:t>
            </a:r>
            <a:r>
              <a:rPr lang="en-US" sz="1600" i="1" dirty="0">
                <a:cs typeface="Times New Roman" panose="02020603050405020304" pitchFamily="18" charset="0"/>
              </a:rPr>
              <a:t> </a:t>
            </a:r>
            <a:r>
              <a:rPr lang="en-US" sz="1600" i="1" dirty="0" err="1">
                <a:cs typeface="Times New Roman" panose="02020603050405020304" pitchFamily="18" charset="0"/>
              </a:rPr>
              <a:t>atsauksmes</a:t>
            </a:r>
            <a:r>
              <a:rPr lang="en-US" sz="1600" i="1" dirty="0">
                <a:cs typeface="Times New Roman" panose="02020603050405020304" pitchFamily="18" charset="0"/>
              </a:rPr>
              <a:t>. </a:t>
            </a:r>
            <a:r>
              <a:rPr lang="en-US" sz="1600" i="1" dirty="0" err="1">
                <a:cs typeface="Times New Roman" panose="02020603050405020304" pitchFamily="18" charset="0"/>
              </a:rPr>
              <a:t>Ar</a:t>
            </a:r>
            <a:r>
              <a:rPr lang="en-US" sz="1600" i="1" dirty="0">
                <a:cs typeface="Times New Roman" panose="02020603050405020304" pitchFamily="18" charset="0"/>
              </a:rPr>
              <a:t> </a:t>
            </a:r>
            <a:r>
              <a:rPr lang="en-US" sz="1600" i="1" dirty="0" err="1">
                <a:cs typeface="Times New Roman" panose="02020603050405020304" pitchFamily="18" charset="0"/>
              </a:rPr>
              <a:t>konsultāciju</a:t>
            </a:r>
            <a:r>
              <a:rPr lang="en-US" sz="1600" i="1" dirty="0">
                <a:cs typeface="Times New Roman" panose="02020603050405020304" pitchFamily="18" charset="0"/>
              </a:rPr>
              <a:t> </a:t>
            </a:r>
            <a:r>
              <a:rPr lang="en-US" sz="1600" i="1" dirty="0" err="1">
                <a:cs typeface="Times New Roman" panose="02020603050405020304" pitchFamily="18" charset="0"/>
              </a:rPr>
              <a:t>kvalitāti</a:t>
            </a:r>
            <a:r>
              <a:rPr lang="en-US" sz="1600" i="1" dirty="0">
                <a:cs typeface="Times New Roman" panose="02020603050405020304" pitchFamily="18" charset="0"/>
              </a:rPr>
              <a:t> </a:t>
            </a:r>
            <a:r>
              <a:rPr lang="en-US" sz="1600" i="1" dirty="0" err="1">
                <a:cs typeface="Times New Roman" panose="02020603050405020304" pitchFamily="18" charset="0"/>
              </a:rPr>
              <a:t>apmierināts</a:t>
            </a:r>
            <a:r>
              <a:rPr lang="en-US" sz="1600" i="1" dirty="0">
                <a:cs typeface="Times New Roman" panose="02020603050405020304" pitchFamily="18" charset="0"/>
              </a:rPr>
              <a:t>. </a:t>
            </a:r>
            <a:r>
              <a:rPr lang="en-US" sz="1600" i="1" dirty="0" err="1">
                <a:cs typeface="Times New Roman" panose="02020603050405020304" pitchFamily="18" charset="0"/>
              </a:rPr>
              <a:t>Bija</a:t>
            </a:r>
            <a:r>
              <a:rPr lang="en-US" sz="1600" i="1" dirty="0">
                <a:cs typeface="Times New Roman" panose="02020603050405020304" pitchFamily="18" charset="0"/>
              </a:rPr>
              <a:t> </a:t>
            </a:r>
            <a:r>
              <a:rPr lang="en-US" sz="1600" i="1" dirty="0" err="1">
                <a:cs typeface="Times New Roman" panose="02020603050405020304" pitchFamily="18" charset="0"/>
              </a:rPr>
              <a:t>patīkami</a:t>
            </a:r>
            <a:r>
              <a:rPr lang="en-US" sz="1600" i="1" dirty="0">
                <a:cs typeface="Times New Roman" panose="02020603050405020304" pitchFamily="18" charset="0"/>
              </a:rPr>
              <a:t> </a:t>
            </a:r>
            <a:r>
              <a:rPr lang="en-US" sz="1600" i="1" dirty="0" err="1">
                <a:cs typeface="Times New Roman" panose="02020603050405020304" pitchFamily="18" charset="0"/>
              </a:rPr>
              <a:t>strādāt</a:t>
            </a:r>
            <a:r>
              <a:rPr lang="en-US" sz="1600" i="1" dirty="0">
                <a:cs typeface="Times New Roman" panose="02020603050405020304" pitchFamily="18" charset="0"/>
              </a:rPr>
              <a:t> </a:t>
            </a:r>
            <a:r>
              <a:rPr lang="en-US" sz="1600" i="1" dirty="0" err="1">
                <a:cs typeface="Times New Roman" panose="02020603050405020304" pitchFamily="18" charset="0"/>
              </a:rPr>
              <a:t>kopā</a:t>
            </a:r>
            <a:r>
              <a:rPr lang="en-US" sz="1600" i="1" dirty="0">
                <a:cs typeface="Times New Roman" panose="02020603050405020304" pitchFamily="18" charset="0"/>
              </a:rPr>
              <a:t> </a:t>
            </a:r>
            <a:r>
              <a:rPr lang="en-US" sz="1600" i="1" dirty="0" err="1">
                <a:cs typeface="Times New Roman" panose="02020603050405020304" pitchFamily="18" charset="0"/>
              </a:rPr>
              <a:t>ar</a:t>
            </a:r>
            <a:r>
              <a:rPr lang="en-US" sz="1600" i="1" dirty="0">
                <a:cs typeface="Times New Roman" panose="02020603050405020304" pitchFamily="18" charset="0"/>
              </a:rPr>
              <a:t> MKPC </a:t>
            </a:r>
            <a:r>
              <a:rPr lang="en-US" sz="1600" i="1" dirty="0" err="1">
                <a:cs typeface="Times New Roman" panose="02020603050405020304" pitchFamily="18" charset="0"/>
              </a:rPr>
              <a:t>konsultantu</a:t>
            </a:r>
            <a:r>
              <a:rPr lang="en-US" sz="1600" i="1" dirty="0">
                <a:cs typeface="Times New Roman" panose="02020603050405020304" pitchFamily="18" charset="0"/>
              </a:rPr>
              <a:t>. </a:t>
            </a:r>
            <a:r>
              <a:rPr lang="en-US" sz="1600" i="1" dirty="0" err="1">
                <a:cs typeface="Times New Roman" panose="02020603050405020304" pitchFamily="18" charset="0"/>
              </a:rPr>
              <a:t>Visu</a:t>
            </a:r>
            <a:r>
              <a:rPr lang="en-US" sz="1600" i="1" dirty="0">
                <a:cs typeface="Times New Roman" panose="02020603050405020304" pitchFamily="18" charset="0"/>
              </a:rPr>
              <a:t> </a:t>
            </a:r>
            <a:r>
              <a:rPr lang="en-US" sz="1600" i="1" dirty="0" err="1">
                <a:cs typeface="Times New Roman" panose="02020603050405020304" pitchFamily="18" charset="0"/>
              </a:rPr>
              <a:t>dokumentāciju</a:t>
            </a:r>
            <a:r>
              <a:rPr lang="en-US" sz="1600" i="1" dirty="0">
                <a:cs typeface="Times New Roman" panose="02020603050405020304" pitchFamily="18" charset="0"/>
              </a:rPr>
              <a:t> </a:t>
            </a:r>
            <a:r>
              <a:rPr lang="en-US" sz="1600" i="1" dirty="0" err="1">
                <a:cs typeface="Times New Roman" panose="02020603050405020304" pitchFamily="18" charset="0"/>
              </a:rPr>
              <a:t>nodeva</a:t>
            </a:r>
            <a:r>
              <a:rPr lang="en-US" sz="1600" i="1" dirty="0">
                <a:cs typeface="Times New Roman" panose="02020603050405020304" pitchFamily="18" charset="0"/>
              </a:rPr>
              <a:t> un </a:t>
            </a:r>
            <a:r>
              <a:rPr lang="en-US" sz="1600" i="1" dirty="0" err="1">
                <a:cs typeface="Times New Roman" panose="02020603050405020304" pitchFamily="18" charset="0"/>
              </a:rPr>
              <a:t>izskaidroja</a:t>
            </a:r>
            <a:r>
              <a:rPr lang="en-US" sz="1600" i="1" dirty="0">
                <a:cs typeface="Times New Roman" panose="02020603050405020304" pitchFamily="18" charset="0"/>
              </a:rPr>
              <a:t> </a:t>
            </a:r>
            <a:r>
              <a:rPr lang="en-US" sz="1600" i="1" dirty="0" err="1">
                <a:cs typeface="Times New Roman" panose="02020603050405020304" pitchFamily="18" charset="0"/>
              </a:rPr>
              <a:t>gan</a:t>
            </a:r>
            <a:r>
              <a:rPr lang="en-US" sz="1600" i="1" dirty="0">
                <a:cs typeface="Times New Roman" panose="02020603050405020304" pitchFamily="18" charset="0"/>
              </a:rPr>
              <a:t> par </a:t>
            </a:r>
            <a:r>
              <a:rPr lang="en-US" sz="1600" i="1" dirty="0" err="1">
                <a:cs typeface="Times New Roman" panose="02020603050405020304" pitchFamily="18" charset="0"/>
              </a:rPr>
              <a:t>putniem</a:t>
            </a:r>
            <a:r>
              <a:rPr lang="en-US" sz="1600" i="1" dirty="0">
                <a:cs typeface="Times New Roman" panose="02020603050405020304" pitchFamily="18" charset="0"/>
              </a:rPr>
              <a:t>, </a:t>
            </a:r>
            <a:r>
              <a:rPr lang="en-US" sz="1600" i="1" dirty="0" err="1">
                <a:cs typeface="Times New Roman" panose="02020603050405020304" pitchFamily="18" charset="0"/>
              </a:rPr>
              <a:t>gan</a:t>
            </a:r>
            <a:r>
              <a:rPr lang="en-US" sz="1600" i="1" dirty="0">
                <a:cs typeface="Times New Roman" panose="02020603050405020304" pitchFamily="18" charset="0"/>
              </a:rPr>
              <a:t> par </a:t>
            </a:r>
            <a:r>
              <a:rPr lang="en-US" sz="1600" i="1" dirty="0" err="1">
                <a:cs typeface="Times New Roman" panose="02020603050405020304" pitchFamily="18" charset="0"/>
              </a:rPr>
              <a:t>papildjautājumu</a:t>
            </a:r>
            <a:r>
              <a:rPr lang="en-US" sz="1600" i="1" dirty="0">
                <a:cs typeface="Times New Roman" panose="02020603050405020304" pitchFamily="18" charset="0"/>
              </a:rPr>
              <a:t>;</a:t>
            </a:r>
          </a:p>
          <a:p>
            <a:pPr algn="just">
              <a:buFont typeface="Wingdings" panose="05000000000000000000" pitchFamily="2" charset="2"/>
              <a:buChar char="q"/>
            </a:pPr>
            <a:r>
              <a:rPr lang="en-US" sz="1600" i="1" dirty="0">
                <a:cs typeface="Times New Roman" panose="02020603050405020304" pitchFamily="18" charset="0"/>
              </a:rPr>
              <a:t>KP </a:t>
            </a:r>
            <a:r>
              <a:rPr lang="en-US" sz="1600" i="1" dirty="0" err="1">
                <a:cs typeface="Times New Roman" panose="02020603050405020304" pitchFamily="18" charset="0"/>
              </a:rPr>
              <a:t>ietvaros</a:t>
            </a:r>
            <a:r>
              <a:rPr lang="en-US" sz="1600" i="1" dirty="0">
                <a:cs typeface="Times New Roman" panose="02020603050405020304" pitchFamily="18" charset="0"/>
              </a:rPr>
              <a:t> </a:t>
            </a:r>
            <a:r>
              <a:rPr lang="en-US" sz="1600" i="1" dirty="0" err="1">
                <a:cs typeface="Times New Roman" panose="02020603050405020304" pitchFamily="18" charset="0"/>
              </a:rPr>
              <a:t>bija</a:t>
            </a:r>
            <a:r>
              <a:rPr lang="en-US" sz="1600" i="1" dirty="0">
                <a:cs typeface="Times New Roman" panose="02020603050405020304" pitchFamily="18" charset="0"/>
              </a:rPr>
              <a:t> </a:t>
            </a:r>
            <a:r>
              <a:rPr lang="en-US" sz="1600" i="1" dirty="0" err="1">
                <a:cs typeface="Times New Roman" panose="02020603050405020304" pitchFamily="18" charset="0"/>
              </a:rPr>
              <a:t>kopā</a:t>
            </a:r>
            <a:r>
              <a:rPr lang="en-US" sz="1600" i="1" dirty="0">
                <a:cs typeface="Times New Roman" panose="02020603050405020304" pitchFamily="18" charset="0"/>
              </a:rPr>
              <a:t> </a:t>
            </a:r>
            <a:r>
              <a:rPr lang="en-US" sz="1600" i="1" dirty="0" err="1">
                <a:cs typeface="Times New Roman" panose="02020603050405020304" pitchFamily="18" charset="0"/>
              </a:rPr>
              <a:t>mežā</a:t>
            </a:r>
            <a:r>
              <a:rPr lang="en-US" sz="1600" i="1" dirty="0">
                <a:cs typeface="Times New Roman" panose="02020603050405020304" pitchFamily="18" charset="0"/>
              </a:rPr>
              <a:t>. KP </a:t>
            </a:r>
            <a:r>
              <a:rPr lang="en-US" sz="1600" i="1" dirty="0" err="1">
                <a:cs typeface="Times New Roman" panose="02020603050405020304" pitchFamily="18" charset="0"/>
              </a:rPr>
              <a:t>projektu</a:t>
            </a:r>
            <a:r>
              <a:rPr lang="en-US" sz="1600" i="1" dirty="0">
                <a:cs typeface="Times New Roman" panose="02020603050405020304" pitchFamily="18" charset="0"/>
              </a:rPr>
              <a:t> </a:t>
            </a:r>
            <a:r>
              <a:rPr lang="en-US" sz="1600" i="1" dirty="0" err="1">
                <a:cs typeface="Times New Roman" panose="02020603050405020304" pitchFamily="18" charset="0"/>
              </a:rPr>
              <a:t>izmantojusi</a:t>
            </a:r>
            <a:r>
              <a:rPr lang="en-US" sz="1600" i="1" dirty="0">
                <a:cs typeface="Times New Roman" panose="02020603050405020304" pitchFamily="18" charset="0"/>
              </a:rPr>
              <a:t> </a:t>
            </a:r>
            <a:r>
              <a:rPr lang="en-US" sz="1600" i="1" dirty="0" err="1">
                <a:cs typeface="Times New Roman" panose="02020603050405020304" pitchFamily="18" charset="0"/>
              </a:rPr>
              <a:t>vairākas</a:t>
            </a:r>
            <a:r>
              <a:rPr lang="en-US" sz="1600" i="1" dirty="0">
                <a:cs typeface="Times New Roman" panose="02020603050405020304" pitchFamily="18" charset="0"/>
              </a:rPr>
              <a:t> </a:t>
            </a:r>
            <a:r>
              <a:rPr lang="en-US" sz="1600" i="1" dirty="0" err="1">
                <a:cs typeface="Times New Roman" panose="02020603050405020304" pitchFamily="18" charset="0"/>
              </a:rPr>
              <a:t>reizes</a:t>
            </a:r>
            <a:r>
              <a:rPr lang="en-US" sz="1600" i="1" dirty="0">
                <a:cs typeface="Times New Roman" panose="02020603050405020304" pitchFamily="18" charset="0"/>
              </a:rPr>
              <a:t>. </a:t>
            </a:r>
            <a:r>
              <a:rPr lang="en-US" sz="1600" i="1" dirty="0" err="1">
                <a:cs typeface="Times New Roman" panose="02020603050405020304" pitchFamily="18" charset="0"/>
              </a:rPr>
              <a:t>Pazīstams</a:t>
            </a:r>
            <a:r>
              <a:rPr lang="en-US" sz="1600" i="1" dirty="0">
                <a:cs typeface="Times New Roman" panose="02020603050405020304" pitchFamily="18" charset="0"/>
              </a:rPr>
              <a:t> </a:t>
            </a:r>
            <a:r>
              <a:rPr lang="en-US" sz="1600" i="1" dirty="0" err="1">
                <a:cs typeface="Times New Roman" panose="02020603050405020304" pitchFamily="18" charset="0"/>
              </a:rPr>
              <a:t>privātais</a:t>
            </a:r>
            <a:r>
              <a:rPr lang="en-US" sz="1600" i="1" dirty="0">
                <a:cs typeface="Times New Roman" panose="02020603050405020304" pitchFamily="18" charset="0"/>
              </a:rPr>
              <a:t> </a:t>
            </a:r>
            <a:r>
              <a:rPr lang="en-US" sz="1600" i="1" dirty="0" err="1">
                <a:cs typeface="Times New Roman" panose="02020603050405020304" pitchFamily="18" charset="0"/>
              </a:rPr>
              <a:t>vēlējās</a:t>
            </a:r>
            <a:r>
              <a:rPr lang="en-US" sz="1600" i="1" dirty="0">
                <a:cs typeface="Times New Roman" panose="02020603050405020304" pitchFamily="18" charset="0"/>
              </a:rPr>
              <a:t> </a:t>
            </a:r>
            <a:r>
              <a:rPr lang="en-US" sz="1600" i="1" dirty="0" err="1">
                <a:cs typeface="Times New Roman" panose="02020603050405020304" pitchFamily="18" charset="0"/>
              </a:rPr>
              <a:t>nopirkt</a:t>
            </a:r>
            <a:r>
              <a:rPr lang="en-US" sz="1600" i="1" dirty="0">
                <a:cs typeface="Times New Roman" panose="02020603050405020304" pitchFamily="18" charset="0"/>
              </a:rPr>
              <a:t> </a:t>
            </a:r>
            <a:r>
              <a:rPr lang="en-US" sz="1600" i="1" dirty="0" err="1">
                <a:cs typeface="Times New Roman" panose="02020603050405020304" pitchFamily="18" charset="0"/>
              </a:rPr>
              <a:t>cirsmu</a:t>
            </a:r>
            <a:r>
              <a:rPr lang="en-US" sz="1600" i="1" dirty="0">
                <a:cs typeface="Times New Roman" panose="02020603050405020304" pitchFamily="18" charset="0"/>
              </a:rPr>
              <a:t>, bet </a:t>
            </a:r>
            <a:r>
              <a:rPr lang="en-US" sz="1600" i="1" dirty="0" err="1">
                <a:cs typeface="Times New Roman" panose="02020603050405020304" pitchFamily="18" charset="0"/>
              </a:rPr>
              <a:t>nevarēja</a:t>
            </a:r>
            <a:r>
              <a:rPr lang="en-US" sz="1600" i="1" dirty="0">
                <a:cs typeface="Times New Roman" panose="02020603050405020304" pitchFamily="18" charset="0"/>
              </a:rPr>
              <a:t> </a:t>
            </a:r>
            <a:r>
              <a:rPr lang="en-US" sz="1600" i="1" dirty="0" err="1">
                <a:cs typeface="Times New Roman" panose="02020603050405020304" pitchFamily="18" charset="0"/>
              </a:rPr>
              <a:t>vienoties</a:t>
            </a:r>
            <a:r>
              <a:rPr lang="en-US" sz="1600" i="1" dirty="0">
                <a:cs typeface="Times New Roman" panose="02020603050405020304" pitchFamily="18" charset="0"/>
              </a:rPr>
              <a:t> par </a:t>
            </a:r>
            <a:r>
              <a:rPr lang="en-US" sz="1600" i="1" dirty="0" err="1">
                <a:cs typeface="Times New Roman" panose="02020603050405020304" pitchFamily="18" charset="0"/>
              </a:rPr>
              <a:t>apjomiem</a:t>
            </a:r>
            <a:r>
              <a:rPr lang="en-US" sz="1600" i="1" dirty="0">
                <a:cs typeface="Times New Roman" panose="02020603050405020304" pitchFamily="18" charset="0"/>
              </a:rPr>
              <a:t>, </a:t>
            </a:r>
            <a:r>
              <a:rPr lang="en-US" sz="1600" i="1" dirty="0" err="1">
                <a:cs typeface="Times New Roman" panose="02020603050405020304" pitchFamily="18" charset="0"/>
              </a:rPr>
              <a:t>tāpēc</a:t>
            </a:r>
            <a:r>
              <a:rPr lang="en-US" sz="1600" i="1" dirty="0">
                <a:cs typeface="Times New Roman" panose="02020603050405020304" pitchFamily="18" charset="0"/>
              </a:rPr>
              <a:t> </a:t>
            </a:r>
            <a:r>
              <a:rPr lang="en-US" sz="1600" i="1" dirty="0" err="1">
                <a:cs typeface="Times New Roman" panose="02020603050405020304" pitchFamily="18" charset="0"/>
              </a:rPr>
              <a:t>izmantoja</a:t>
            </a:r>
            <a:r>
              <a:rPr lang="en-US" sz="1600" i="1" dirty="0">
                <a:cs typeface="Times New Roman" panose="02020603050405020304" pitchFamily="18" charset="0"/>
              </a:rPr>
              <a:t> KP. </a:t>
            </a:r>
            <a:r>
              <a:rPr lang="en-US" sz="1600" i="1" dirty="0" err="1">
                <a:cs typeface="Times New Roman" panose="02020603050405020304" pitchFamily="18" charset="0"/>
              </a:rPr>
              <a:t>Novērtējums</a:t>
            </a:r>
            <a:r>
              <a:rPr lang="en-US" sz="1600" i="1" dirty="0">
                <a:cs typeface="Times New Roman" panose="02020603050405020304" pitchFamily="18" charset="0"/>
              </a:rPr>
              <a:t> </a:t>
            </a:r>
            <a:r>
              <a:rPr lang="en-US" sz="1600" i="1" dirty="0" err="1">
                <a:cs typeface="Times New Roman" panose="02020603050405020304" pitchFamily="18" charset="0"/>
              </a:rPr>
              <a:t>uz</a:t>
            </a:r>
            <a:r>
              <a:rPr lang="en-US" sz="1600" i="1" dirty="0">
                <a:cs typeface="Times New Roman" panose="02020603050405020304" pitchFamily="18" charset="0"/>
              </a:rPr>
              <a:t> </a:t>
            </a:r>
            <a:r>
              <a:rPr lang="en-US" sz="1600" i="1" dirty="0" err="1">
                <a:cs typeface="Times New Roman" panose="02020603050405020304" pitchFamily="18" charset="0"/>
              </a:rPr>
              <a:t>pusi</a:t>
            </a:r>
            <a:r>
              <a:rPr lang="en-US" sz="1600" i="1" dirty="0">
                <a:cs typeface="Times New Roman" panose="02020603050405020304" pitchFamily="18" charset="0"/>
              </a:rPr>
              <a:t> </a:t>
            </a:r>
            <a:r>
              <a:rPr lang="en-US" sz="1600" i="1" dirty="0" err="1">
                <a:cs typeface="Times New Roman" panose="02020603050405020304" pitchFamily="18" charset="0"/>
              </a:rPr>
              <a:t>lielāks</a:t>
            </a:r>
            <a:r>
              <a:rPr lang="en-US" sz="1600" i="1" dirty="0">
                <a:cs typeface="Times New Roman" panose="02020603050405020304" pitchFamily="18" charset="0"/>
              </a:rPr>
              <a:t> </a:t>
            </a:r>
            <a:r>
              <a:rPr lang="en-US" sz="1600" i="1" dirty="0" err="1">
                <a:cs typeface="Times New Roman" panose="02020603050405020304" pitchFamily="18" charset="0"/>
              </a:rPr>
              <a:t>nekā</a:t>
            </a:r>
            <a:r>
              <a:rPr lang="en-US" sz="1600" i="1" dirty="0">
                <a:cs typeface="Times New Roman" panose="02020603050405020304" pitchFamily="18" charset="0"/>
              </a:rPr>
              <a:t> </a:t>
            </a:r>
            <a:r>
              <a:rPr lang="en-US" sz="1600" i="1" dirty="0" err="1">
                <a:cs typeface="Times New Roman" panose="02020603050405020304" pitchFamily="18" charset="0"/>
              </a:rPr>
              <a:t>solīja</a:t>
            </a:r>
            <a:r>
              <a:rPr lang="en-US" sz="1600" i="1" dirty="0">
                <a:cs typeface="Times New Roman" panose="02020603050405020304" pitchFamily="18" charset="0"/>
              </a:rPr>
              <a:t> </a:t>
            </a:r>
            <a:r>
              <a:rPr lang="en-US" sz="1600" i="1" dirty="0" err="1">
                <a:cs typeface="Times New Roman" panose="02020603050405020304" pitchFamily="18" charset="0"/>
              </a:rPr>
              <a:t>privātais</a:t>
            </a:r>
            <a:r>
              <a:rPr lang="en-US" sz="1600" i="1" dirty="0">
                <a:cs typeface="Times New Roman" panose="02020603050405020304" pitchFamily="18" charset="0"/>
              </a:rPr>
              <a:t>. </a:t>
            </a:r>
            <a:r>
              <a:rPr lang="en-US" sz="1600" i="1" dirty="0" err="1">
                <a:cs typeface="Times New Roman" panose="02020603050405020304" pitchFamily="18" charset="0"/>
              </a:rPr>
              <a:t>Priecīga</a:t>
            </a:r>
            <a:r>
              <a:rPr lang="en-US" sz="1600" i="1" dirty="0">
                <a:cs typeface="Times New Roman" panose="02020603050405020304" pitchFamily="18" charset="0"/>
              </a:rPr>
              <a:t> </a:t>
            </a:r>
            <a:r>
              <a:rPr lang="en-US" sz="1600" i="1" dirty="0" err="1">
                <a:cs typeface="Times New Roman" panose="02020603050405020304" pitchFamily="18" charset="0"/>
              </a:rPr>
              <a:t>gan</a:t>
            </a:r>
            <a:r>
              <a:rPr lang="en-US" sz="1600" i="1" dirty="0">
                <a:cs typeface="Times New Roman" panose="02020603050405020304" pitchFamily="18" charset="0"/>
              </a:rPr>
              <a:t> par KP, </a:t>
            </a:r>
            <a:r>
              <a:rPr lang="en-US" sz="1600" i="1" dirty="0" err="1">
                <a:cs typeface="Times New Roman" panose="02020603050405020304" pitchFamily="18" charset="0"/>
              </a:rPr>
              <a:t>gan</a:t>
            </a:r>
            <a:r>
              <a:rPr lang="en-US" sz="1600" i="1" dirty="0">
                <a:cs typeface="Times New Roman" panose="02020603050405020304" pitchFamily="18" charset="0"/>
              </a:rPr>
              <a:t>, ka </a:t>
            </a:r>
            <a:r>
              <a:rPr lang="en-US" sz="1600" i="1" dirty="0" err="1">
                <a:cs typeface="Times New Roman" panose="02020603050405020304" pitchFamily="18" charset="0"/>
              </a:rPr>
              <a:t>uz</a:t>
            </a:r>
            <a:r>
              <a:rPr lang="en-US" sz="1600" i="1" dirty="0">
                <a:cs typeface="Times New Roman" panose="02020603050405020304" pitchFamily="18" charset="0"/>
              </a:rPr>
              <a:t> e-</a:t>
            </a:r>
            <a:r>
              <a:rPr lang="en-US" sz="1600" i="1" dirty="0" err="1">
                <a:cs typeface="Times New Roman" panose="02020603050405020304" pitchFamily="18" charset="0"/>
              </a:rPr>
              <a:t>pastu</a:t>
            </a:r>
            <a:r>
              <a:rPr lang="en-US" sz="1600" i="1" dirty="0">
                <a:cs typeface="Times New Roman" panose="02020603050405020304" pitchFamily="18" charset="0"/>
              </a:rPr>
              <a:t> </a:t>
            </a:r>
            <a:r>
              <a:rPr lang="en-US" sz="1600" i="1" dirty="0" err="1">
                <a:cs typeface="Times New Roman" panose="02020603050405020304" pitchFamily="18" charset="0"/>
              </a:rPr>
              <a:t>nāk</a:t>
            </a:r>
            <a:r>
              <a:rPr lang="en-US" sz="1600" i="1" dirty="0">
                <a:cs typeface="Times New Roman" panose="02020603050405020304" pitchFamily="18" charset="0"/>
              </a:rPr>
              <a:t> </a:t>
            </a:r>
            <a:r>
              <a:rPr lang="en-US" sz="1600" i="1" dirty="0" err="1">
                <a:cs typeface="Times New Roman" panose="02020603050405020304" pitchFamily="18" charset="0"/>
              </a:rPr>
              <a:t>dažādi</a:t>
            </a:r>
            <a:r>
              <a:rPr lang="en-US" sz="1600" i="1" dirty="0">
                <a:cs typeface="Times New Roman" panose="02020603050405020304" pitchFamily="18" charset="0"/>
              </a:rPr>
              <a:t> </a:t>
            </a:r>
            <a:r>
              <a:rPr lang="en-US" sz="1600" i="1" dirty="0" err="1">
                <a:cs typeface="Times New Roman" panose="02020603050405020304" pitchFamily="18" charset="0"/>
              </a:rPr>
              <a:t>uzaicinājumi</a:t>
            </a:r>
            <a:r>
              <a:rPr lang="en-US" sz="1600" i="1" dirty="0">
                <a:cs typeface="Times New Roman" panose="02020603050405020304" pitchFamily="18" charset="0"/>
              </a:rPr>
              <a:t> </a:t>
            </a:r>
            <a:r>
              <a:rPr lang="en-US" sz="1600" i="1" dirty="0" err="1">
                <a:cs typeface="Times New Roman" panose="02020603050405020304" pitchFamily="18" charset="0"/>
              </a:rPr>
              <a:t>uz</a:t>
            </a:r>
            <a:r>
              <a:rPr lang="en-US" sz="1600" i="1" dirty="0">
                <a:cs typeface="Times New Roman" panose="02020603050405020304" pitchFamily="18" charset="0"/>
              </a:rPr>
              <a:t> </a:t>
            </a:r>
            <a:r>
              <a:rPr lang="en-US" sz="1600" i="1" dirty="0" err="1">
                <a:cs typeface="Times New Roman" panose="02020603050405020304" pitchFamily="18" charset="0"/>
              </a:rPr>
              <a:t>semināriem</a:t>
            </a:r>
            <a:r>
              <a:rPr lang="en-US" sz="1600" i="1" dirty="0">
                <a:cs typeface="Times New Roman" panose="02020603050405020304" pitchFamily="18" charset="0"/>
              </a:rPr>
              <a:t>, </a:t>
            </a:r>
            <a:r>
              <a:rPr lang="en-US" sz="1600" i="1" dirty="0" err="1">
                <a:cs typeface="Times New Roman" panose="02020603050405020304" pitchFamily="18" charset="0"/>
              </a:rPr>
              <a:t>apmeklējumiem</a:t>
            </a:r>
            <a:r>
              <a:rPr lang="en-US" sz="1600" i="1" dirty="0">
                <a:cs typeface="Times New Roman" panose="02020603050405020304" pitchFamily="18" charset="0"/>
              </a:rPr>
              <a:t>, </a:t>
            </a:r>
            <a:r>
              <a:rPr lang="en-US" sz="1600" i="1" dirty="0" err="1">
                <a:cs typeface="Times New Roman" panose="02020603050405020304" pitchFamily="18" charset="0"/>
              </a:rPr>
              <a:t>mācībām</a:t>
            </a:r>
            <a:r>
              <a:rPr lang="en-US" sz="1600" i="1" dirty="0">
                <a:cs typeface="Times New Roman" panose="02020603050405020304" pitchFamily="18" charset="0"/>
              </a:rPr>
              <a:t>. </a:t>
            </a:r>
            <a:r>
              <a:rPr lang="en-US" sz="1600" i="1" dirty="0" err="1">
                <a:cs typeface="Times New Roman" panose="02020603050405020304" pitchFamily="18" charset="0"/>
              </a:rPr>
              <a:t>Noteikti</a:t>
            </a:r>
            <a:r>
              <a:rPr lang="en-US" sz="1600" i="1" dirty="0">
                <a:cs typeface="Times New Roman" panose="02020603050405020304" pitchFamily="18" charset="0"/>
              </a:rPr>
              <a:t> </a:t>
            </a:r>
            <a:r>
              <a:rPr lang="en-US" sz="1600" i="1" dirty="0" err="1">
                <a:cs typeface="Times New Roman" panose="02020603050405020304" pitchFamily="18" charset="0"/>
              </a:rPr>
              <a:t>izmantos</a:t>
            </a:r>
            <a:r>
              <a:rPr lang="en-US" sz="1600" i="1" dirty="0">
                <a:cs typeface="Times New Roman" panose="02020603050405020304" pitchFamily="18" charset="0"/>
              </a:rPr>
              <a:t> MKPC </a:t>
            </a:r>
            <a:r>
              <a:rPr lang="en-US" sz="1600" i="1" dirty="0" err="1">
                <a:cs typeface="Times New Roman" panose="02020603050405020304" pitchFamily="18" charset="0"/>
              </a:rPr>
              <a:t>pakalpojumus</a:t>
            </a:r>
            <a:r>
              <a:rPr lang="en-US" sz="1600" i="1" dirty="0">
                <a:cs typeface="Times New Roman" panose="02020603050405020304" pitchFamily="18" charset="0"/>
              </a:rPr>
              <a:t> </a:t>
            </a:r>
            <a:r>
              <a:rPr lang="en-US" sz="1600" i="1" dirty="0" err="1">
                <a:cs typeface="Times New Roman" panose="02020603050405020304" pitchFamily="18" charset="0"/>
              </a:rPr>
              <a:t>atkārtoti</a:t>
            </a:r>
            <a:r>
              <a:rPr lang="en-US" sz="1600" i="1" dirty="0">
                <a:cs typeface="Times New Roman" panose="02020603050405020304" pitchFamily="18" charset="0"/>
              </a:rPr>
              <a:t>.</a:t>
            </a:r>
          </a:p>
          <a:p>
            <a:pPr algn="just">
              <a:buFont typeface="Wingdings" panose="05000000000000000000" pitchFamily="2" charset="2"/>
              <a:buChar char="q"/>
            </a:pPr>
            <a:r>
              <a:rPr lang="en-US" sz="1600" i="1" dirty="0" err="1">
                <a:cs typeface="Times New Roman" panose="02020603050405020304" pitchFamily="18" charset="0"/>
              </a:rPr>
              <a:t>Ļoti</a:t>
            </a:r>
            <a:r>
              <a:rPr lang="en-US" sz="1600" i="1" dirty="0">
                <a:cs typeface="Times New Roman" panose="02020603050405020304" pitchFamily="18" charset="0"/>
              </a:rPr>
              <a:t> </a:t>
            </a:r>
            <a:r>
              <a:rPr lang="en-US" sz="1600" i="1" dirty="0" err="1">
                <a:cs typeface="Times New Roman" panose="02020603050405020304" pitchFamily="18" charset="0"/>
              </a:rPr>
              <a:t>priecīgs</a:t>
            </a:r>
            <a:r>
              <a:rPr lang="en-US" sz="1600" i="1" dirty="0">
                <a:cs typeface="Times New Roman" panose="02020603050405020304" pitchFamily="18" charset="0"/>
              </a:rPr>
              <a:t> par </a:t>
            </a:r>
            <a:r>
              <a:rPr lang="en-US" sz="1600" i="1" dirty="0" err="1">
                <a:cs typeface="Times New Roman" panose="02020603050405020304" pitchFamily="18" charset="0"/>
              </a:rPr>
              <a:t>šādām</a:t>
            </a:r>
            <a:r>
              <a:rPr lang="en-US" sz="1600" i="1" dirty="0">
                <a:cs typeface="Times New Roman" panose="02020603050405020304" pitchFamily="18" charset="0"/>
              </a:rPr>
              <a:t> </a:t>
            </a:r>
            <a:r>
              <a:rPr lang="en-US" sz="1600" i="1" dirty="0" err="1">
                <a:cs typeface="Times New Roman" panose="02020603050405020304" pitchFamily="18" charset="0"/>
              </a:rPr>
              <a:t>bezmaksas</a:t>
            </a:r>
            <a:r>
              <a:rPr lang="en-US" sz="1600" i="1" dirty="0">
                <a:cs typeface="Times New Roman" panose="02020603050405020304" pitchFamily="18" charset="0"/>
              </a:rPr>
              <a:t> </a:t>
            </a:r>
            <a:r>
              <a:rPr lang="en-US" sz="1600" i="1" dirty="0" err="1">
                <a:cs typeface="Times New Roman" panose="02020603050405020304" pitchFamily="18" charset="0"/>
              </a:rPr>
              <a:t>konsultācijām</a:t>
            </a:r>
            <a:r>
              <a:rPr lang="en-US" sz="1600" i="1" dirty="0">
                <a:cs typeface="Times New Roman" panose="02020603050405020304" pitchFamily="18" charset="0"/>
              </a:rPr>
              <a:t>. </a:t>
            </a:r>
            <a:r>
              <a:rPr lang="en-US" sz="1600" i="1" dirty="0" err="1">
                <a:cs typeface="Times New Roman" panose="02020603050405020304" pitchFamily="18" charset="0"/>
              </a:rPr>
              <a:t>Uzsvēra</a:t>
            </a:r>
            <a:r>
              <a:rPr lang="en-US" sz="1600" i="1" dirty="0">
                <a:cs typeface="Times New Roman" panose="02020603050405020304" pitchFamily="18" charset="0"/>
              </a:rPr>
              <a:t>, ka </a:t>
            </a:r>
            <a:r>
              <a:rPr lang="en-US" sz="1600" i="1" dirty="0" err="1">
                <a:cs typeface="Times New Roman" panose="02020603050405020304" pitchFamily="18" charset="0"/>
              </a:rPr>
              <a:t>novērtē</a:t>
            </a:r>
            <a:r>
              <a:rPr lang="en-US" sz="1600" i="1" dirty="0">
                <a:cs typeface="Times New Roman" panose="02020603050405020304" pitchFamily="18" charset="0"/>
              </a:rPr>
              <a:t> </a:t>
            </a:r>
            <a:r>
              <a:rPr lang="en-US" sz="1600" i="1" dirty="0" err="1">
                <a:cs typeface="Times New Roman" panose="02020603050405020304" pitchFamily="18" charset="0"/>
              </a:rPr>
              <a:t>neitrālus</a:t>
            </a:r>
            <a:r>
              <a:rPr lang="en-US" sz="1600" i="1" dirty="0">
                <a:cs typeface="Times New Roman" panose="02020603050405020304" pitchFamily="18" charset="0"/>
              </a:rPr>
              <a:t> </a:t>
            </a:r>
            <a:r>
              <a:rPr lang="en-US" sz="1600" i="1" dirty="0" err="1">
                <a:cs typeface="Times New Roman" panose="02020603050405020304" pitchFamily="18" charset="0"/>
              </a:rPr>
              <a:t>konsultantus</a:t>
            </a:r>
            <a:r>
              <a:rPr lang="en-US" sz="1600" i="1" dirty="0">
                <a:cs typeface="Times New Roman" panose="02020603050405020304" pitchFamily="18" charset="0"/>
              </a:rPr>
              <a:t>, </a:t>
            </a:r>
            <a:r>
              <a:rPr lang="en-US" sz="1600" i="1" dirty="0" err="1">
                <a:cs typeface="Times New Roman" panose="02020603050405020304" pitchFamily="18" charset="0"/>
              </a:rPr>
              <a:t>kas</a:t>
            </a:r>
            <a:r>
              <a:rPr lang="en-US" sz="1600" i="1" dirty="0">
                <a:cs typeface="Times New Roman" panose="02020603050405020304" pitchFamily="18" charset="0"/>
              </a:rPr>
              <a:t> </a:t>
            </a:r>
            <a:r>
              <a:rPr lang="en-US" sz="1600" i="1" dirty="0" err="1">
                <a:cs typeface="Times New Roman" panose="02020603050405020304" pitchFamily="18" charset="0"/>
              </a:rPr>
              <a:t>izstāsta</a:t>
            </a:r>
            <a:r>
              <a:rPr lang="en-US" sz="1600" i="1" dirty="0">
                <a:cs typeface="Times New Roman" panose="02020603050405020304" pitchFamily="18" charset="0"/>
              </a:rPr>
              <a:t> </a:t>
            </a:r>
            <a:r>
              <a:rPr lang="en-US" sz="1600" i="1" dirty="0" err="1">
                <a:cs typeface="Times New Roman" panose="02020603050405020304" pitchFamily="18" charset="0"/>
              </a:rPr>
              <a:t>jautājumus</a:t>
            </a:r>
            <a:r>
              <a:rPr lang="en-US" sz="1600" i="1" dirty="0">
                <a:cs typeface="Times New Roman" panose="02020603050405020304" pitchFamily="18" charset="0"/>
              </a:rPr>
              <a:t> no </a:t>
            </a:r>
            <a:r>
              <a:rPr lang="en-US" sz="1600" i="1" dirty="0" err="1">
                <a:cs typeface="Times New Roman" panose="02020603050405020304" pitchFamily="18" charset="0"/>
              </a:rPr>
              <a:t>visiem</a:t>
            </a:r>
            <a:r>
              <a:rPr lang="en-US" sz="1600" i="1" dirty="0">
                <a:cs typeface="Times New Roman" panose="02020603050405020304" pitchFamily="18" charset="0"/>
              </a:rPr>
              <a:t> </a:t>
            </a:r>
            <a:r>
              <a:rPr lang="en-US" sz="1600" i="1" dirty="0" err="1">
                <a:cs typeface="Times New Roman" panose="02020603050405020304" pitchFamily="18" charset="0"/>
              </a:rPr>
              <a:t>aspektiem</a:t>
            </a:r>
            <a:r>
              <a:rPr lang="en-US" sz="1600" i="1" dirty="0">
                <a:cs typeface="Times New Roman" panose="02020603050405020304" pitchFamily="18" charset="0"/>
              </a:rPr>
              <a:t>. </a:t>
            </a:r>
            <a:r>
              <a:rPr lang="en-US" sz="1600" i="1" dirty="0" err="1">
                <a:cs typeface="Times New Roman" panose="02020603050405020304" pitchFamily="18" charset="0"/>
              </a:rPr>
              <a:t>Ātri</a:t>
            </a:r>
            <a:r>
              <a:rPr lang="en-US" sz="1600" i="1" dirty="0">
                <a:cs typeface="Times New Roman" panose="02020603050405020304" pitchFamily="18" charset="0"/>
              </a:rPr>
              <a:t> </a:t>
            </a:r>
            <a:r>
              <a:rPr lang="en-US" sz="1600" i="1" dirty="0" err="1">
                <a:cs typeface="Times New Roman" panose="02020603050405020304" pitchFamily="18" charset="0"/>
              </a:rPr>
              <a:t>viss</a:t>
            </a:r>
            <a:r>
              <a:rPr lang="en-US" sz="1600" i="1" dirty="0">
                <a:cs typeface="Times New Roman" panose="02020603050405020304" pitchFamily="18" charset="0"/>
              </a:rPr>
              <a:t> </a:t>
            </a:r>
            <a:r>
              <a:rPr lang="en-US" sz="1600" i="1" dirty="0" err="1">
                <a:cs typeface="Times New Roman" panose="02020603050405020304" pitchFamily="18" charset="0"/>
              </a:rPr>
              <a:t>tika</a:t>
            </a:r>
            <a:r>
              <a:rPr lang="en-US" sz="1600" i="1" dirty="0">
                <a:cs typeface="Times New Roman" panose="02020603050405020304" pitchFamily="18" charset="0"/>
              </a:rPr>
              <a:t> </a:t>
            </a:r>
            <a:r>
              <a:rPr lang="en-US" sz="1600" i="1" dirty="0" err="1">
                <a:cs typeface="Times New Roman" panose="02020603050405020304" pitchFamily="18" charset="0"/>
              </a:rPr>
              <a:t>izdarīts</a:t>
            </a:r>
            <a:r>
              <a:rPr lang="en-US" sz="1600" i="1" dirty="0">
                <a:cs typeface="Times New Roman" panose="02020603050405020304" pitchFamily="18" charset="0"/>
              </a:rPr>
              <a:t>. Ja </a:t>
            </a:r>
            <a:r>
              <a:rPr lang="en-US" sz="1600" i="1" dirty="0" err="1">
                <a:cs typeface="Times New Roman" panose="02020603050405020304" pitchFamily="18" charset="0"/>
              </a:rPr>
              <a:t>būtu</a:t>
            </a:r>
            <a:r>
              <a:rPr lang="en-US" sz="1600" i="1" dirty="0">
                <a:cs typeface="Times New Roman" panose="02020603050405020304" pitchFamily="18" charset="0"/>
              </a:rPr>
              <a:t> </a:t>
            </a:r>
            <a:r>
              <a:rPr lang="en-US" sz="1600" i="1" dirty="0" err="1">
                <a:cs typeface="Times New Roman" panose="02020603050405020304" pitchFamily="18" charset="0"/>
              </a:rPr>
              <a:t>bijis</a:t>
            </a:r>
            <a:r>
              <a:rPr lang="en-US" sz="1600" i="1" dirty="0">
                <a:cs typeface="Times New Roman" panose="02020603050405020304" pitchFamily="18" charset="0"/>
              </a:rPr>
              <a:t> LV, tad </a:t>
            </a:r>
            <a:r>
              <a:rPr lang="en-US" sz="1600" i="1" dirty="0" err="1">
                <a:cs typeface="Times New Roman" panose="02020603050405020304" pitchFamily="18" charset="0"/>
              </a:rPr>
              <a:t>noteikti</a:t>
            </a:r>
            <a:r>
              <a:rPr lang="en-US" sz="1600" i="1" dirty="0">
                <a:cs typeface="Times New Roman" panose="02020603050405020304" pitchFamily="18" charset="0"/>
              </a:rPr>
              <a:t> </a:t>
            </a:r>
            <a:r>
              <a:rPr lang="en-US" sz="1600" i="1" dirty="0" err="1">
                <a:cs typeface="Times New Roman" panose="02020603050405020304" pitchFamily="18" charset="0"/>
              </a:rPr>
              <a:t>dotos</a:t>
            </a:r>
            <a:r>
              <a:rPr lang="en-US" sz="1600" i="1" dirty="0">
                <a:cs typeface="Times New Roman" panose="02020603050405020304" pitchFamily="18" charset="0"/>
              </a:rPr>
              <a:t> </a:t>
            </a:r>
            <a:r>
              <a:rPr lang="en-US" sz="1600" i="1" dirty="0" err="1">
                <a:cs typeface="Times New Roman" panose="02020603050405020304" pitchFamily="18" charset="0"/>
              </a:rPr>
              <a:t>ar</a:t>
            </a:r>
            <a:r>
              <a:rPr lang="en-US" sz="1600" i="1" dirty="0">
                <a:cs typeface="Times New Roman" panose="02020603050405020304" pitchFamily="18" charset="0"/>
              </a:rPr>
              <a:t> </a:t>
            </a:r>
            <a:r>
              <a:rPr lang="en-US" sz="1600" i="1" dirty="0" err="1">
                <a:cs typeface="Times New Roman" panose="02020603050405020304" pitchFamily="18" charset="0"/>
              </a:rPr>
              <a:t>konsultantu</a:t>
            </a:r>
            <a:r>
              <a:rPr lang="en-US" sz="1600" i="1" dirty="0">
                <a:cs typeface="Times New Roman" panose="02020603050405020304" pitchFamily="18" charset="0"/>
              </a:rPr>
              <a:t> </a:t>
            </a:r>
            <a:r>
              <a:rPr lang="en-US" sz="1600" i="1" dirty="0" err="1">
                <a:cs typeface="Times New Roman" panose="02020603050405020304" pitchFamily="18" charset="0"/>
              </a:rPr>
              <a:t>arī</a:t>
            </a:r>
            <a:r>
              <a:rPr lang="en-US" sz="1600" i="1" dirty="0">
                <a:cs typeface="Times New Roman" panose="02020603050405020304" pitchFamily="18" charset="0"/>
              </a:rPr>
              <a:t> </a:t>
            </a:r>
            <a:r>
              <a:rPr lang="en-US" sz="1600" i="1" dirty="0" err="1">
                <a:cs typeface="Times New Roman" panose="02020603050405020304" pitchFamily="18" charset="0"/>
              </a:rPr>
              <a:t>uz</a:t>
            </a:r>
            <a:r>
              <a:rPr lang="en-US" sz="1600" i="1" dirty="0">
                <a:cs typeface="Times New Roman" panose="02020603050405020304" pitchFamily="18" charset="0"/>
              </a:rPr>
              <a:t> </a:t>
            </a:r>
            <a:r>
              <a:rPr lang="en-US" sz="1600" i="1" dirty="0" err="1">
                <a:cs typeface="Times New Roman" panose="02020603050405020304" pitchFamily="18" charset="0"/>
              </a:rPr>
              <a:t>mežu</a:t>
            </a:r>
            <a:r>
              <a:rPr lang="en-US" sz="1600" i="1" dirty="0">
                <a:cs typeface="Times New Roman" panose="02020603050405020304" pitchFamily="18" charset="0"/>
              </a:rPr>
              <a:t>, </a:t>
            </a:r>
            <a:r>
              <a:rPr lang="en-US" sz="1600" i="1" dirty="0" err="1">
                <a:cs typeface="Times New Roman" panose="02020603050405020304" pitchFamily="18" charset="0"/>
              </a:rPr>
              <a:t>lai</a:t>
            </a:r>
            <a:r>
              <a:rPr lang="en-US" sz="1600" i="1" dirty="0">
                <a:cs typeface="Times New Roman" panose="02020603050405020304" pitchFamily="18" charset="0"/>
              </a:rPr>
              <a:t> </a:t>
            </a:r>
            <a:r>
              <a:rPr lang="en-US" sz="1600" i="1" dirty="0" err="1">
                <a:cs typeface="Times New Roman" panose="02020603050405020304" pitchFamily="18" charset="0"/>
              </a:rPr>
              <a:t>redzētu</a:t>
            </a:r>
            <a:r>
              <a:rPr lang="en-US" sz="1600" i="1" dirty="0">
                <a:cs typeface="Times New Roman" panose="02020603050405020304" pitchFamily="18" charset="0"/>
              </a:rPr>
              <a:t> </a:t>
            </a:r>
            <a:r>
              <a:rPr lang="en-US" sz="1600" i="1" dirty="0" err="1">
                <a:cs typeface="Times New Roman" panose="02020603050405020304" pitchFamily="18" charset="0"/>
              </a:rPr>
              <a:t>kā</a:t>
            </a:r>
            <a:r>
              <a:rPr lang="en-US" sz="1600" i="1" dirty="0">
                <a:cs typeface="Times New Roman" panose="02020603050405020304" pitchFamily="18" charset="0"/>
              </a:rPr>
              <a:t> </a:t>
            </a:r>
            <a:r>
              <a:rPr lang="en-US" sz="1600" i="1" dirty="0" err="1">
                <a:cs typeface="Times New Roman" panose="02020603050405020304" pitchFamily="18" charset="0"/>
              </a:rPr>
              <a:t>notiek</a:t>
            </a:r>
            <a:r>
              <a:rPr lang="en-US" sz="1600" i="1" dirty="0">
                <a:cs typeface="Times New Roman" panose="02020603050405020304" pitchFamily="18" charset="0"/>
              </a:rPr>
              <a:t> </a:t>
            </a:r>
            <a:r>
              <a:rPr lang="en-US" sz="1600" i="1" dirty="0" err="1">
                <a:cs typeface="Times New Roman" panose="02020603050405020304" pitchFamily="18" charset="0"/>
              </a:rPr>
              <a:t>darbi</a:t>
            </a:r>
            <a:r>
              <a:rPr lang="en-US" sz="1600" i="1" dirty="0">
                <a:cs typeface="Times New Roman" panose="02020603050405020304" pitchFamily="18" charset="0"/>
              </a:rPr>
              <a:t> </a:t>
            </a:r>
            <a:r>
              <a:rPr lang="en-US" sz="1600" i="1" dirty="0" err="1">
                <a:cs typeface="Times New Roman" panose="02020603050405020304" pitchFamily="18" charset="0"/>
              </a:rPr>
              <a:t>mežā</a:t>
            </a:r>
            <a:r>
              <a:rPr lang="en-US" sz="1600" i="1" dirty="0">
                <a:cs typeface="Times New Roman" panose="02020603050405020304" pitchFamily="18" charset="0"/>
              </a:rPr>
              <a:t>. </a:t>
            </a:r>
            <a:r>
              <a:rPr lang="en-US" sz="1600" i="1" dirty="0" err="1">
                <a:cs typeface="Times New Roman" panose="02020603050405020304" pitchFamily="18" charset="0"/>
              </a:rPr>
              <a:t>Pateicās</a:t>
            </a:r>
            <a:r>
              <a:rPr lang="en-US" sz="1600" i="1" dirty="0">
                <a:cs typeface="Times New Roman" panose="02020603050405020304" pitchFamily="18" charset="0"/>
              </a:rPr>
              <a:t>, ka </a:t>
            </a:r>
            <a:r>
              <a:rPr lang="en-US" sz="1600" i="1" dirty="0" err="1">
                <a:cs typeface="Times New Roman" panose="02020603050405020304" pitchFamily="18" charset="0"/>
              </a:rPr>
              <a:t>piezvanīja</a:t>
            </a:r>
            <a:r>
              <a:rPr lang="en-US" sz="1600" i="1" dirty="0">
                <a:cs typeface="Times New Roman" panose="02020603050405020304" pitchFamily="18" charset="0"/>
              </a:rPr>
              <a:t> un </a:t>
            </a:r>
            <a:r>
              <a:rPr lang="en-US" sz="1600" i="1" dirty="0" err="1">
                <a:cs typeface="Times New Roman" panose="02020603050405020304" pitchFamily="18" charset="0"/>
              </a:rPr>
              <a:t>apjautājās</a:t>
            </a:r>
            <a:r>
              <a:rPr lang="en-US" sz="1600" i="1" dirty="0">
                <a:cs typeface="Times New Roman" panose="02020603050405020304" pitchFamily="18" charset="0"/>
              </a:rPr>
              <a:t> par KP.</a:t>
            </a:r>
          </a:p>
          <a:p>
            <a:pPr algn="just">
              <a:buFont typeface="Wingdings" panose="05000000000000000000" pitchFamily="2" charset="2"/>
              <a:buChar char="q"/>
            </a:pPr>
            <a:r>
              <a:rPr lang="lv-LV" sz="1600" i="1" dirty="0">
                <a:cs typeface="Times New Roman" panose="02020603050405020304" pitchFamily="18" charset="0"/>
              </a:rPr>
              <a:t>Blakus īpašumam mazais ērglis, tāpēc nezināja kā apsaimniekot savu meža īpašumu (ko var un ko nevar darīt). Griezās pie MKPC konsultantiem. Ar konsultantu bija kopā mežā, kas pastāstīja interesējošos jautājumus par savvaļas putnu aizsardzību. Tagad ir zinošāks gan par meža apsaimniekošanu saistībā ar mazo ērgli, gan par to, ko mežā atstāt citu putnu vajadzībām.</a:t>
            </a:r>
          </a:p>
          <a:p>
            <a:pPr algn="just"/>
            <a:endParaRPr lang="lv-LV" sz="1600" i="1" dirty="0">
              <a:cs typeface="Times New Roman" panose="02020603050405020304" pitchFamily="18" charset="0"/>
            </a:endParaRPr>
          </a:p>
          <a:p>
            <a:pPr algn="just">
              <a:buFont typeface="Wingdings" panose="05000000000000000000" pitchFamily="2" charset="2"/>
              <a:buChar char="q"/>
            </a:pPr>
            <a:r>
              <a:rPr lang="lv-LV" sz="1600" i="1" dirty="0">
                <a:cs typeface="Times New Roman" panose="02020603050405020304" pitchFamily="18" charset="0"/>
              </a:rPr>
              <a:t>Kā turpmāk vēlamās konsultācijas norāda par egļu </a:t>
            </a:r>
            <a:r>
              <a:rPr lang="lv-LV" sz="1600" i="1" dirty="0" err="1">
                <a:cs typeface="Times New Roman" panose="02020603050405020304" pitchFamily="18" charset="0"/>
              </a:rPr>
              <a:t>astoņzobu</a:t>
            </a:r>
            <a:r>
              <a:rPr lang="lv-LV" sz="1600" i="1" dirty="0">
                <a:cs typeface="Times New Roman" panose="02020603050405020304" pitchFamily="18" charset="0"/>
              </a:rPr>
              <a:t> mizgrauzi, meža ieaudzēšanu, meža atjaunošanu un kopšanu, rīcību </a:t>
            </a:r>
            <a:r>
              <a:rPr lang="lv-LV" sz="1600" i="1" dirty="0" err="1">
                <a:cs typeface="Times New Roman" panose="02020603050405020304" pitchFamily="18" charset="0"/>
              </a:rPr>
              <a:t>vējgāžu</a:t>
            </a:r>
            <a:r>
              <a:rPr lang="lv-LV" sz="1600" i="1" dirty="0">
                <a:cs typeface="Times New Roman" panose="02020603050405020304" pitchFamily="18" charset="0"/>
              </a:rPr>
              <a:t> platībās.</a:t>
            </a:r>
            <a:endParaRPr lang="en-US" sz="1600" i="1" dirty="0">
              <a:cs typeface="Times New Roman" panose="02020603050405020304" pitchFamily="18" charset="0"/>
            </a:endParaRPr>
          </a:p>
          <a:p>
            <a:pPr marL="0" indent="0">
              <a:buNone/>
            </a:pPr>
            <a:endParaRPr lang="en-US" sz="1800" dirty="0">
              <a:cs typeface="Times New Roman" panose="02020603050405020304" pitchFamily="18" charset="0"/>
            </a:endParaRPr>
          </a:p>
        </p:txBody>
      </p:sp>
      <p:pic>
        <p:nvPicPr>
          <p:cNvPr id="3" name="Picture 2">
            <a:extLst>
              <a:ext uri="{FF2B5EF4-FFF2-40B4-BE49-F238E27FC236}">
                <a16:creationId xmlns:a16="http://schemas.microsoft.com/office/drawing/2014/main" id="{9BB1F761-A922-66E1-0177-434F3F6861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Tree>
    <p:extLst>
      <p:ext uri="{BB962C8B-B14F-4D97-AF65-F5344CB8AC3E}">
        <p14:creationId xmlns:p14="http://schemas.microsoft.com/office/powerpoint/2010/main" val="418761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B5565-CF73-A811-65FF-546E070EE2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5479" y="476672"/>
            <a:ext cx="9601067" cy="5400600"/>
          </a:xfrm>
          <a:prstGeom prst="rect">
            <a:avLst/>
          </a:prstGeom>
        </p:spPr>
      </p:pic>
      <p:sp>
        <p:nvSpPr>
          <p:cNvPr id="5" name="TextBox 4">
            <a:extLst>
              <a:ext uri="{FF2B5EF4-FFF2-40B4-BE49-F238E27FC236}">
                <a16:creationId xmlns:a16="http://schemas.microsoft.com/office/drawing/2014/main" id="{7B46CC6E-A33E-5CA9-0C9C-B75C362C4EF4}"/>
              </a:ext>
            </a:extLst>
          </p:cNvPr>
          <p:cNvSpPr txBox="1"/>
          <p:nvPr/>
        </p:nvSpPr>
        <p:spPr>
          <a:xfrm>
            <a:off x="2207568" y="5988399"/>
            <a:ext cx="8208912" cy="738664"/>
          </a:xfrm>
          <a:prstGeom prst="rect">
            <a:avLst/>
          </a:prstGeom>
          <a:noFill/>
        </p:spPr>
        <p:txBody>
          <a:bodyPr wrap="square" rtlCol="0">
            <a:spAutoFit/>
          </a:bodyPr>
          <a:lstStyle/>
          <a:p>
            <a:r>
              <a:rPr lang="en-US" sz="1400" i="1" dirty="0" err="1"/>
              <a:t>Kopējā</a:t>
            </a:r>
            <a:r>
              <a:rPr lang="en-US" sz="1400" i="1" dirty="0"/>
              <a:t> </a:t>
            </a:r>
            <a:r>
              <a:rPr lang="en-US" sz="1400" i="1" dirty="0" err="1"/>
              <a:t>lauksaimniecības</a:t>
            </a:r>
            <a:r>
              <a:rPr lang="en-US" sz="1400" i="1" dirty="0"/>
              <a:t> </a:t>
            </a:r>
            <a:r>
              <a:rPr lang="en-US" sz="1400" i="1" dirty="0" err="1"/>
              <a:t>politika</a:t>
            </a:r>
            <a:r>
              <a:rPr lang="en-US" sz="1400" i="1" dirty="0"/>
              <a:t> </a:t>
            </a:r>
            <a:r>
              <a:rPr lang="en-US" sz="1400" i="1" dirty="0" err="1"/>
              <a:t>Latvijā</a:t>
            </a:r>
            <a:r>
              <a:rPr lang="en-US" sz="1400" i="1" dirty="0"/>
              <a:t>. </a:t>
            </a:r>
            <a:r>
              <a:rPr lang="en-US" sz="1400" i="1" dirty="0" err="1"/>
              <a:t>Latvijas</a:t>
            </a:r>
            <a:r>
              <a:rPr lang="en-US" sz="1400" i="1" dirty="0"/>
              <a:t> KLP </a:t>
            </a:r>
            <a:r>
              <a:rPr lang="en-US" sz="1400" i="1" dirty="0" err="1"/>
              <a:t>Stratēģiskā</a:t>
            </a:r>
            <a:r>
              <a:rPr lang="en-US" sz="1400" i="1" dirty="0"/>
              <a:t> </a:t>
            </a:r>
            <a:r>
              <a:rPr lang="en-US" sz="1400" i="1" dirty="0" err="1"/>
              <a:t>plāna</a:t>
            </a:r>
            <a:r>
              <a:rPr lang="en-US" sz="1400" i="1" dirty="0"/>
              <a:t> </a:t>
            </a:r>
            <a:r>
              <a:rPr lang="en-US" sz="1400" i="1" dirty="0" err="1"/>
              <a:t>pasākumi</a:t>
            </a:r>
            <a:r>
              <a:rPr lang="en-US" sz="1400" i="1" dirty="0"/>
              <a:t> no 2023. </a:t>
            </a:r>
            <a:r>
              <a:rPr lang="en-US" sz="1400" i="1" dirty="0" err="1"/>
              <a:t>gada</a:t>
            </a:r>
            <a:r>
              <a:rPr lang="en-US" sz="1400" i="1" dirty="0"/>
              <a:t> </a:t>
            </a:r>
          </a:p>
          <a:p>
            <a:r>
              <a:rPr lang="en-US" sz="1400" i="1" dirty="0"/>
              <a:t>(Zemkopības </a:t>
            </a:r>
            <a:r>
              <a:rPr lang="en-US" sz="1400" i="1" dirty="0" err="1"/>
              <a:t>ministrija</a:t>
            </a:r>
            <a:r>
              <a:rPr lang="en-US" sz="1400" i="1" dirty="0"/>
              <a:t>, 2022. </a:t>
            </a:r>
            <a:r>
              <a:rPr lang="en-US" sz="1400" i="1" dirty="0" err="1"/>
              <a:t>gada</a:t>
            </a:r>
            <a:r>
              <a:rPr lang="en-US" sz="1400" i="1" dirty="0"/>
              <a:t> </a:t>
            </a:r>
            <a:r>
              <a:rPr lang="en-US" sz="1400" i="1" dirty="0" err="1"/>
              <a:t>septembris</a:t>
            </a:r>
            <a:r>
              <a:rPr lang="en-US" sz="1400" i="1" dirty="0"/>
              <a:t>, </a:t>
            </a:r>
            <a:r>
              <a:rPr lang="en-US" sz="1400" i="1" dirty="0" err="1"/>
              <a:t>oktobris</a:t>
            </a:r>
            <a:r>
              <a:rPr lang="en-US" sz="1400" i="1" dirty="0"/>
              <a:t>).</a:t>
            </a:r>
            <a:endParaRPr lang="lv-LV" sz="1400" i="1" dirty="0"/>
          </a:p>
          <a:p>
            <a:endParaRPr lang="lv-LV" sz="1400" i="1" dirty="0"/>
          </a:p>
        </p:txBody>
      </p:sp>
      <p:pic>
        <p:nvPicPr>
          <p:cNvPr id="1026" name="Picture 2" descr="Projekti | Valsts tehniskās uzraudzības aģentūra">
            <a:extLst>
              <a:ext uri="{FF2B5EF4-FFF2-40B4-BE49-F238E27FC236}">
                <a16:creationId xmlns:a16="http://schemas.microsoft.com/office/drawing/2014/main" id="{A84AF1E7-5448-9207-0785-8C68BF06F0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7532" y="791901"/>
            <a:ext cx="1334132" cy="76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1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443" y="1700808"/>
            <a:ext cx="7086600" cy="381000"/>
          </a:xfrm>
        </p:spPr>
        <p:txBody>
          <a:bodyPr>
            <a:noAutofit/>
          </a:bodyPr>
          <a:lstStyle/>
          <a:p>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v-LV" sz="2800" dirty="0"/>
          </a:p>
        </p:txBody>
      </p:sp>
      <p:pic>
        <p:nvPicPr>
          <p:cNvPr id="11" name="Picture 10">
            <a:extLst>
              <a:ext uri="{FF2B5EF4-FFF2-40B4-BE49-F238E27FC236}">
                <a16:creationId xmlns:a16="http://schemas.microsoft.com/office/drawing/2014/main" id="{7D4A489E-119E-F69E-37D2-B8D7D770C9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54" b="-1054"/>
          <a:stretch/>
        </p:blipFill>
        <p:spPr>
          <a:xfrm>
            <a:off x="4943874" y="5041858"/>
            <a:ext cx="1334341" cy="1764000"/>
          </a:xfrm>
          <a:prstGeom prst="rect">
            <a:avLst/>
          </a:prstGeom>
        </p:spPr>
      </p:pic>
      <p:pic>
        <p:nvPicPr>
          <p:cNvPr id="12" name="Picture 11" descr="A group of people working in a field&#10;&#10;Description automatically generated with low confidence">
            <a:extLst>
              <a:ext uri="{FF2B5EF4-FFF2-40B4-BE49-F238E27FC236}">
                <a16:creationId xmlns:a16="http://schemas.microsoft.com/office/drawing/2014/main" id="{7084A105-98AF-1AD1-9205-E5D219C4BA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54" b="-1054"/>
          <a:stretch/>
        </p:blipFill>
        <p:spPr>
          <a:xfrm>
            <a:off x="6436358" y="5027022"/>
            <a:ext cx="1301698" cy="1764000"/>
          </a:xfrm>
          <a:prstGeom prst="rect">
            <a:avLst/>
          </a:prstGeom>
        </p:spPr>
      </p:pic>
      <p:pic>
        <p:nvPicPr>
          <p:cNvPr id="14" name="Picture 13" descr="A group of people in the forest&#10;&#10;Description automatically generated with medium confidence">
            <a:extLst>
              <a:ext uri="{FF2B5EF4-FFF2-40B4-BE49-F238E27FC236}">
                <a16:creationId xmlns:a16="http://schemas.microsoft.com/office/drawing/2014/main" id="{82EA9308-D7A4-1D2C-BEC7-CA2D7A15E6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1264" b="-1264"/>
          <a:stretch/>
        </p:blipFill>
        <p:spPr>
          <a:xfrm>
            <a:off x="3538361" y="5021242"/>
            <a:ext cx="1259471" cy="1800000"/>
          </a:xfrm>
          <a:prstGeom prst="rect">
            <a:avLst/>
          </a:prstGeom>
        </p:spPr>
      </p:pic>
      <p:pic>
        <p:nvPicPr>
          <p:cNvPr id="13" name="Picture 12" descr="A picture containing grass, outdoor, person, tree&#10;&#10;Description automatically generated">
            <a:extLst>
              <a:ext uri="{FF2B5EF4-FFF2-40B4-BE49-F238E27FC236}">
                <a16:creationId xmlns:a16="http://schemas.microsoft.com/office/drawing/2014/main" id="{4130BB12-253B-DAD8-5A2B-0B7782D56E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960" y="5041169"/>
            <a:ext cx="2363765" cy="1764000"/>
          </a:xfrm>
          <a:prstGeom prst="rect">
            <a:avLst/>
          </a:prstGeom>
        </p:spPr>
      </p:pic>
      <p:pic>
        <p:nvPicPr>
          <p:cNvPr id="18" name="Picture 17" descr="A person standing next to a sign&#10;&#10;Description automatically generated with low confidence">
            <a:extLst>
              <a:ext uri="{FF2B5EF4-FFF2-40B4-BE49-F238E27FC236}">
                <a16:creationId xmlns:a16="http://schemas.microsoft.com/office/drawing/2014/main" id="{F6AA3355-F365-E703-F830-B631FF29439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96200" y="5043442"/>
            <a:ext cx="2445709" cy="1764000"/>
          </a:xfrm>
          <a:prstGeom prst="rect">
            <a:avLst/>
          </a:prstGeom>
        </p:spPr>
      </p:pic>
      <p:sp>
        <p:nvSpPr>
          <p:cNvPr id="9" name="Content Placeholder 8">
            <a:extLst>
              <a:ext uri="{FF2B5EF4-FFF2-40B4-BE49-F238E27FC236}">
                <a16:creationId xmlns:a16="http://schemas.microsoft.com/office/drawing/2014/main" id="{B82B441E-11F1-A472-49F9-AB0E4EDB263A}"/>
              </a:ext>
            </a:extLst>
          </p:cNvPr>
          <p:cNvSpPr>
            <a:spLocks noGrp="1"/>
          </p:cNvSpPr>
          <p:nvPr>
            <p:ph idx="1"/>
          </p:nvPr>
        </p:nvSpPr>
        <p:spPr>
          <a:xfrm>
            <a:off x="609600" y="1777091"/>
            <a:ext cx="10972800" cy="3222547"/>
          </a:xfrm>
        </p:spPr>
        <p:txBody>
          <a:bodyPr/>
          <a:lstStyle/>
          <a:p>
            <a:pPr marL="0" indent="0">
              <a:buNone/>
            </a:pPr>
            <a:r>
              <a:rPr lang="en-US" sz="1800" b="1" dirty="0"/>
              <a:t>LAP 2014. – 2020. </a:t>
            </a:r>
            <a:r>
              <a:rPr lang="en-US" sz="1800" b="1" dirty="0" err="1"/>
              <a:t>apakšpasākum</a:t>
            </a:r>
            <a:r>
              <a:rPr lang="lv-LV" sz="1800" b="1" dirty="0"/>
              <a:t>a</a:t>
            </a:r>
            <a:r>
              <a:rPr lang="en-US" sz="1800" b="1" dirty="0"/>
              <a:t> «</a:t>
            </a:r>
            <a:r>
              <a:rPr lang="en-US" sz="1800" b="1" dirty="0" err="1"/>
              <a:t>Profesionālās</a:t>
            </a:r>
            <a:r>
              <a:rPr lang="en-US" sz="1800" b="1" dirty="0"/>
              <a:t> </a:t>
            </a:r>
            <a:r>
              <a:rPr lang="en-US" sz="1800" b="1" dirty="0" err="1"/>
              <a:t>izglītības</a:t>
            </a:r>
            <a:r>
              <a:rPr lang="en-US" sz="1800" b="1" dirty="0"/>
              <a:t> un </a:t>
            </a:r>
            <a:r>
              <a:rPr lang="en-US" sz="1800" b="1" dirty="0" err="1"/>
              <a:t>prasmju</a:t>
            </a:r>
            <a:r>
              <a:rPr lang="en-US" sz="1800" b="1" dirty="0"/>
              <a:t> </a:t>
            </a:r>
            <a:r>
              <a:rPr lang="en-US" sz="1800" b="1" dirty="0" err="1"/>
              <a:t>apguves</a:t>
            </a:r>
            <a:r>
              <a:rPr lang="en-US" sz="1800" b="1" dirty="0"/>
              <a:t> </a:t>
            </a:r>
            <a:r>
              <a:rPr lang="en-US" sz="1800" b="1" dirty="0" err="1"/>
              <a:t>pasākumi</a:t>
            </a:r>
            <a:r>
              <a:rPr lang="en-US" sz="1800" b="1" dirty="0"/>
              <a:t>» </a:t>
            </a:r>
            <a:r>
              <a:rPr lang="lv-LV" sz="1800" b="1" dirty="0"/>
              <a:t>ietvaros</a:t>
            </a:r>
          </a:p>
          <a:p>
            <a:pPr marL="0" indent="0">
              <a:buNone/>
            </a:pPr>
            <a:endParaRPr lang="lv-LV" sz="1000" b="1" dirty="0"/>
          </a:p>
          <a:p>
            <a:pPr marL="0" indent="0">
              <a:buNone/>
            </a:pPr>
            <a:r>
              <a:rPr lang="en-US" sz="1800" b="1" dirty="0" err="1"/>
              <a:t>Apmācības</a:t>
            </a:r>
            <a:r>
              <a:rPr lang="en-US" sz="1800" b="1" dirty="0"/>
              <a:t> 2022. </a:t>
            </a:r>
            <a:r>
              <a:rPr lang="en-US" sz="1800" b="1" dirty="0" err="1"/>
              <a:t>gadā</a:t>
            </a:r>
            <a:r>
              <a:rPr lang="en-US" sz="1800" b="1" dirty="0"/>
              <a:t>:</a:t>
            </a:r>
          </a:p>
          <a:p>
            <a:pPr marL="0" indent="0">
              <a:buNone/>
            </a:pPr>
            <a:r>
              <a:rPr lang="lv-LV" sz="1800" b="1" dirty="0"/>
              <a:t>	</a:t>
            </a:r>
            <a:r>
              <a:rPr lang="en-US" sz="1800" b="1" dirty="0"/>
              <a:t>12 </a:t>
            </a:r>
            <a:r>
              <a:rPr lang="en-US" sz="1800" b="1" dirty="0" err="1"/>
              <a:t>grupas</a:t>
            </a:r>
            <a:r>
              <a:rPr lang="en-US" sz="1800" b="1" dirty="0"/>
              <a:t> </a:t>
            </a:r>
            <a:r>
              <a:rPr lang="en-US" sz="1800" dirty="0"/>
              <a:t>– </a:t>
            </a:r>
            <a:r>
              <a:rPr lang="en-US" sz="1800" dirty="0" err="1"/>
              <a:t>pieprasītākās</a:t>
            </a:r>
            <a:r>
              <a:rPr lang="en-US" sz="1800" dirty="0"/>
              <a:t> </a:t>
            </a:r>
            <a:r>
              <a:rPr lang="en-US" sz="1800" dirty="0" err="1"/>
              <a:t>tēmas</a:t>
            </a:r>
            <a:r>
              <a:rPr lang="en-US" sz="1800" dirty="0"/>
              <a:t>:</a:t>
            </a:r>
          </a:p>
          <a:p>
            <a:pPr lvl="1">
              <a:buFont typeface="Wingdings" panose="05000000000000000000" pitchFamily="2" charset="2"/>
              <a:buChar char="q"/>
            </a:pPr>
            <a:r>
              <a:rPr lang="lv-LV" sz="1800" dirty="0"/>
              <a:t>Meža atjaunošana un ieaudzēšana CO</a:t>
            </a:r>
            <a:r>
              <a:rPr lang="lv-LV" sz="1800" baseline="-25000" dirty="0"/>
              <a:t>2</a:t>
            </a:r>
            <a:r>
              <a:rPr lang="lv-LV" sz="1800" dirty="0"/>
              <a:t> piesaistei, meža reproduktīvais materiāls</a:t>
            </a:r>
            <a:r>
              <a:rPr lang="en-US" sz="1800" dirty="0"/>
              <a:t>;</a:t>
            </a:r>
            <a:endParaRPr lang="lv-LV" sz="1800" dirty="0"/>
          </a:p>
          <a:p>
            <a:pPr lvl="1">
              <a:buFont typeface="Wingdings" panose="05000000000000000000" pitchFamily="2" charset="2"/>
              <a:buChar char="q"/>
            </a:pPr>
            <a:r>
              <a:rPr lang="lv-LV" sz="1800" dirty="0"/>
              <a:t>Savvaļas dzīvnieku slimības, medījuma gaļas higiēna un pārtikas drošība (arī </a:t>
            </a:r>
            <a:r>
              <a:rPr lang="lv-LV" sz="1800" i="1" dirty="0"/>
              <a:t>post </a:t>
            </a:r>
            <a:r>
              <a:rPr lang="lv-LV" sz="1800" i="1" dirty="0" err="1"/>
              <a:t>mortem</a:t>
            </a:r>
            <a:r>
              <a:rPr lang="lv-LV" sz="1800" i="1" dirty="0"/>
              <a:t> </a:t>
            </a:r>
            <a:r>
              <a:rPr lang="lv-LV" sz="1800" dirty="0"/>
              <a:t>mācības)</a:t>
            </a:r>
            <a:r>
              <a:rPr lang="en-US" sz="1800" dirty="0"/>
              <a:t>;</a:t>
            </a:r>
          </a:p>
          <a:p>
            <a:pPr lvl="1">
              <a:buFont typeface="Wingdings" panose="05000000000000000000" pitchFamily="2" charset="2"/>
              <a:buChar char="q"/>
            </a:pPr>
            <a:r>
              <a:rPr lang="en-US" sz="1800" dirty="0" err="1">
                <a:solidFill>
                  <a:schemeClr val="tx1">
                    <a:lumMod val="95000"/>
                    <a:lumOff val="5000"/>
                  </a:schemeClr>
                </a:solidFill>
              </a:rPr>
              <a:t>Vidi</a:t>
            </a:r>
            <a:r>
              <a:rPr lang="en-US" sz="1800" dirty="0">
                <a:solidFill>
                  <a:schemeClr val="tx1">
                    <a:lumMod val="95000"/>
                    <a:lumOff val="5000"/>
                  </a:schemeClr>
                </a:solidFill>
              </a:rPr>
              <a:t> </a:t>
            </a:r>
            <a:r>
              <a:rPr lang="en-US" sz="1800" dirty="0" err="1">
                <a:solidFill>
                  <a:schemeClr val="tx1">
                    <a:lumMod val="95000"/>
                    <a:lumOff val="5000"/>
                  </a:schemeClr>
                </a:solidFill>
              </a:rPr>
              <a:t>saudzējoša</a:t>
            </a:r>
            <a:r>
              <a:rPr lang="en-US" sz="1800" dirty="0">
                <a:solidFill>
                  <a:schemeClr val="tx1">
                    <a:lumMod val="95000"/>
                    <a:lumOff val="5000"/>
                  </a:schemeClr>
                </a:solidFill>
              </a:rPr>
              <a:t> </a:t>
            </a:r>
            <a:r>
              <a:rPr lang="en-US" sz="1800" dirty="0" err="1">
                <a:solidFill>
                  <a:schemeClr val="tx1">
                    <a:lumMod val="95000"/>
                    <a:lumOff val="5000"/>
                  </a:schemeClr>
                </a:solidFill>
              </a:rPr>
              <a:t>meža</a:t>
            </a:r>
            <a:r>
              <a:rPr lang="en-US" sz="1800" dirty="0">
                <a:solidFill>
                  <a:schemeClr val="tx1">
                    <a:lumMod val="95000"/>
                    <a:lumOff val="5000"/>
                  </a:schemeClr>
                </a:solidFill>
              </a:rPr>
              <a:t> </a:t>
            </a:r>
            <a:r>
              <a:rPr lang="en-US" sz="1800" dirty="0" err="1">
                <a:solidFill>
                  <a:schemeClr val="tx1">
                    <a:lumMod val="95000"/>
                    <a:lumOff val="5000"/>
                  </a:schemeClr>
                </a:solidFill>
              </a:rPr>
              <a:t>apsaimniekošana</a:t>
            </a:r>
            <a:r>
              <a:rPr lang="en-US" sz="1800" dirty="0">
                <a:solidFill>
                  <a:schemeClr val="tx1">
                    <a:lumMod val="95000"/>
                    <a:lumOff val="5000"/>
                  </a:schemeClr>
                </a:solidFill>
              </a:rPr>
              <a:t> </a:t>
            </a:r>
            <a:r>
              <a:rPr lang="en-US" sz="1800" dirty="0" err="1">
                <a:solidFill>
                  <a:schemeClr val="tx1">
                    <a:lumMod val="95000"/>
                    <a:lumOff val="5000"/>
                  </a:schemeClr>
                </a:solidFill>
              </a:rPr>
              <a:t>privātajos</a:t>
            </a:r>
            <a:r>
              <a:rPr lang="en-US" sz="1800" dirty="0">
                <a:solidFill>
                  <a:schemeClr val="tx1">
                    <a:lumMod val="95000"/>
                    <a:lumOff val="5000"/>
                  </a:schemeClr>
                </a:solidFill>
              </a:rPr>
              <a:t> </a:t>
            </a:r>
            <a:r>
              <a:rPr lang="en-US" sz="1800" dirty="0" err="1">
                <a:solidFill>
                  <a:schemeClr val="tx1">
                    <a:lumMod val="95000"/>
                    <a:lumOff val="5000"/>
                  </a:schemeClr>
                </a:solidFill>
              </a:rPr>
              <a:t>mežos</a:t>
            </a:r>
            <a:r>
              <a:rPr lang="en-US" sz="1800" dirty="0">
                <a:solidFill>
                  <a:schemeClr val="tx1">
                    <a:lumMod val="95000"/>
                    <a:lumOff val="5000"/>
                  </a:schemeClr>
                </a:solidFill>
              </a:rPr>
              <a:t>;</a:t>
            </a:r>
          </a:p>
          <a:p>
            <a:pPr lvl="1">
              <a:buFont typeface="Wingdings" panose="05000000000000000000" pitchFamily="2" charset="2"/>
              <a:buChar char="q"/>
            </a:pPr>
            <a:r>
              <a:rPr lang="en-US" sz="1800" dirty="0" err="1">
                <a:solidFill>
                  <a:schemeClr val="tx1">
                    <a:lumMod val="95000"/>
                    <a:lumOff val="5000"/>
                  </a:schemeClr>
                </a:solidFill>
              </a:rPr>
              <a:t>Kokaugu</a:t>
            </a:r>
            <a:r>
              <a:rPr lang="en-US" sz="1800" dirty="0">
                <a:solidFill>
                  <a:schemeClr val="tx1">
                    <a:lumMod val="95000"/>
                    <a:lumOff val="5000"/>
                  </a:schemeClr>
                </a:solidFill>
              </a:rPr>
              <a:t> </a:t>
            </a:r>
            <a:r>
              <a:rPr lang="en-US" sz="1800" dirty="0" err="1">
                <a:solidFill>
                  <a:schemeClr val="tx1">
                    <a:lumMod val="95000"/>
                    <a:lumOff val="5000"/>
                  </a:schemeClr>
                </a:solidFill>
              </a:rPr>
              <a:t>audzēšana</a:t>
            </a:r>
            <a:r>
              <a:rPr lang="en-US" sz="1800" dirty="0">
                <a:solidFill>
                  <a:schemeClr val="tx1">
                    <a:lumMod val="95000"/>
                    <a:lumOff val="5000"/>
                  </a:schemeClr>
                </a:solidFill>
              </a:rPr>
              <a:t> </a:t>
            </a:r>
            <a:r>
              <a:rPr lang="en-US" sz="1800" dirty="0" err="1">
                <a:solidFill>
                  <a:schemeClr val="tx1">
                    <a:lumMod val="95000"/>
                    <a:lumOff val="5000"/>
                  </a:schemeClr>
                </a:solidFill>
              </a:rPr>
              <a:t>neizmantotās</a:t>
            </a:r>
            <a:r>
              <a:rPr lang="en-US" sz="1800" dirty="0">
                <a:solidFill>
                  <a:schemeClr val="tx1">
                    <a:lumMod val="95000"/>
                    <a:lumOff val="5000"/>
                  </a:schemeClr>
                </a:solidFill>
              </a:rPr>
              <a:t> </a:t>
            </a:r>
            <a:r>
              <a:rPr lang="en-US" sz="1800" dirty="0" err="1">
                <a:solidFill>
                  <a:schemeClr val="tx1">
                    <a:lumMod val="95000"/>
                    <a:lumOff val="5000"/>
                  </a:schemeClr>
                </a:solidFill>
              </a:rPr>
              <a:t>zemēs</a:t>
            </a:r>
            <a:r>
              <a:rPr lang="en-US" sz="1800" dirty="0">
                <a:solidFill>
                  <a:schemeClr val="tx1">
                    <a:lumMod val="95000"/>
                    <a:lumOff val="5000"/>
                  </a:schemeClr>
                </a:solidFill>
              </a:rPr>
              <a:t>, </a:t>
            </a:r>
            <a:r>
              <a:rPr lang="en-US" sz="1800" dirty="0" err="1">
                <a:solidFill>
                  <a:schemeClr val="tx1">
                    <a:lumMod val="95000"/>
                    <a:lumOff val="5000"/>
                  </a:schemeClr>
                </a:solidFill>
              </a:rPr>
              <a:t>plantāciju</a:t>
            </a:r>
            <a:r>
              <a:rPr lang="en-US" sz="1800" dirty="0">
                <a:solidFill>
                  <a:schemeClr val="tx1">
                    <a:lumMod val="95000"/>
                    <a:lumOff val="5000"/>
                  </a:schemeClr>
                </a:solidFill>
              </a:rPr>
              <a:t> </a:t>
            </a:r>
            <a:r>
              <a:rPr lang="en-US" sz="1800" dirty="0" err="1">
                <a:solidFill>
                  <a:schemeClr val="tx1">
                    <a:lumMod val="95000"/>
                    <a:lumOff val="5000"/>
                  </a:schemeClr>
                </a:solidFill>
              </a:rPr>
              <a:t>mežs</a:t>
            </a:r>
            <a:r>
              <a:rPr lang="en-US" sz="1800" dirty="0">
                <a:solidFill>
                  <a:schemeClr val="tx1">
                    <a:lumMod val="95000"/>
                    <a:lumOff val="5000"/>
                  </a:schemeClr>
                </a:solidFill>
              </a:rPr>
              <a:t>.</a:t>
            </a:r>
            <a:endParaRPr lang="lv-LV" sz="1800" dirty="0">
              <a:solidFill>
                <a:schemeClr val="tx1">
                  <a:lumMod val="95000"/>
                  <a:lumOff val="5000"/>
                </a:schemeClr>
              </a:solidFill>
            </a:endParaRPr>
          </a:p>
          <a:p>
            <a:pPr lvl="1">
              <a:buFont typeface="Arial" panose="020B0604020202020204" pitchFamily="34" charset="0"/>
              <a:buChar char="•"/>
            </a:pPr>
            <a:endParaRPr lang="en-US" sz="1800" dirty="0">
              <a:solidFill>
                <a:schemeClr val="tx1">
                  <a:lumMod val="95000"/>
                  <a:lumOff val="5000"/>
                </a:schemeClr>
              </a:solidFill>
            </a:endParaRPr>
          </a:p>
          <a:p>
            <a:pPr marL="0" indent="0">
              <a:buNone/>
            </a:pPr>
            <a:r>
              <a:rPr lang="lv-LV" sz="1800" b="1" dirty="0"/>
              <a:t>	</a:t>
            </a:r>
            <a:r>
              <a:rPr lang="en-US" sz="1800" b="1" dirty="0"/>
              <a:t>203</a:t>
            </a:r>
            <a:r>
              <a:rPr lang="lv-LV" sz="1800" b="1" dirty="0"/>
              <a:t> mācību dalībnieki </a:t>
            </a:r>
            <a:r>
              <a:rPr lang="lv-LV" sz="1800" dirty="0"/>
              <a:t>– meža  īpašnieki, mednieki, meža nozarē nodarbinātie</a:t>
            </a:r>
            <a:r>
              <a:rPr lang="en-US" sz="1800" dirty="0"/>
              <a:t>.</a:t>
            </a:r>
          </a:p>
        </p:txBody>
      </p:sp>
      <p:sp>
        <p:nvSpPr>
          <p:cNvPr id="15" name="Title 1">
            <a:extLst>
              <a:ext uri="{FF2B5EF4-FFF2-40B4-BE49-F238E27FC236}">
                <a16:creationId xmlns:a16="http://schemas.microsoft.com/office/drawing/2014/main" id="{DFE4CF02-D93C-BDB3-48E6-CF664A92DF7C}"/>
              </a:ext>
            </a:extLst>
          </p:cNvPr>
          <p:cNvSpPr txBox="1">
            <a:spLocks/>
          </p:cNvSpPr>
          <p:nvPr/>
        </p:nvSpPr>
        <p:spPr>
          <a:xfrm>
            <a:off x="379049" y="917204"/>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APMĀCĪBAS MEŽA ĪPAŠNIEKIEM</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5" name="Picture 4">
            <a:extLst>
              <a:ext uri="{FF2B5EF4-FFF2-40B4-BE49-F238E27FC236}">
                <a16:creationId xmlns:a16="http://schemas.microsoft.com/office/drawing/2014/main" id="{D8393311-74DD-B29A-9B9A-5AC365CDCD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35760" y="187215"/>
            <a:ext cx="4229100" cy="695325"/>
          </a:xfrm>
          <a:prstGeom prst="rect">
            <a:avLst/>
          </a:prstGeom>
        </p:spPr>
      </p:pic>
    </p:spTree>
    <p:extLst>
      <p:ext uri="{BB962C8B-B14F-4D97-AF65-F5344CB8AC3E}">
        <p14:creationId xmlns:p14="http://schemas.microsoft.com/office/powerpoint/2010/main" val="168013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ED9FB-7353-AFA2-AE37-E5835268E2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7336" y="2551356"/>
            <a:ext cx="1896063" cy="2528084"/>
          </a:xfrm>
          <a:prstGeom prst="rect">
            <a:avLst/>
          </a:prstGeom>
        </p:spPr>
      </p:pic>
      <p:sp>
        <p:nvSpPr>
          <p:cNvPr id="2" name="Title 1"/>
          <p:cNvSpPr>
            <a:spLocks noGrp="1"/>
          </p:cNvSpPr>
          <p:nvPr>
            <p:ph type="title"/>
          </p:nvPr>
        </p:nvSpPr>
        <p:spPr>
          <a:xfrm>
            <a:off x="2534443" y="1700808"/>
            <a:ext cx="7086600" cy="381000"/>
          </a:xfrm>
        </p:spPr>
        <p:txBody>
          <a:bodyPr>
            <a:noAutofit/>
          </a:bodyPr>
          <a:lstStyle/>
          <a:p>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v-LV" sz="28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1" y="304801"/>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a:extLst>
              <a:ext uri="{FF2B5EF4-FFF2-40B4-BE49-F238E27FC236}">
                <a16:creationId xmlns:a16="http://schemas.microsoft.com/office/drawing/2014/main" id="{8CBB5407-A087-3321-911B-D779CD97CAE5}"/>
              </a:ext>
            </a:extLst>
          </p:cNvPr>
          <p:cNvSpPr>
            <a:spLocks noGrp="1"/>
          </p:cNvSpPr>
          <p:nvPr>
            <p:ph idx="1"/>
          </p:nvPr>
        </p:nvSpPr>
        <p:spPr>
          <a:xfrm>
            <a:off x="579703" y="1999381"/>
            <a:ext cx="11132921" cy="4525963"/>
          </a:xfrm>
        </p:spPr>
        <p:txBody>
          <a:bodyPr>
            <a:normAutofit lnSpcReduction="10000"/>
          </a:bodyPr>
          <a:lstStyle/>
          <a:p>
            <a:pPr marL="0" indent="0">
              <a:buNone/>
            </a:pPr>
            <a:r>
              <a:rPr lang="en-US" sz="1800" b="1" dirty="0"/>
              <a:t>LAP 2014. – 2020. </a:t>
            </a:r>
            <a:r>
              <a:rPr lang="en-US" sz="1800" b="1" dirty="0" err="1"/>
              <a:t>apakšpasākuma</a:t>
            </a:r>
            <a:r>
              <a:rPr lang="en-US" sz="1800" b="1" dirty="0"/>
              <a:t> “</a:t>
            </a:r>
            <a:r>
              <a:rPr lang="en-US" sz="1800" b="1" dirty="0" err="1"/>
              <a:t>Profesionālās</a:t>
            </a:r>
            <a:r>
              <a:rPr lang="en-US" sz="1800" b="1" dirty="0"/>
              <a:t> </a:t>
            </a:r>
            <a:r>
              <a:rPr lang="en-US" sz="1800" b="1" dirty="0" err="1"/>
              <a:t>izglītības</a:t>
            </a:r>
            <a:r>
              <a:rPr lang="en-US" sz="1800" b="1" dirty="0"/>
              <a:t> un </a:t>
            </a:r>
            <a:r>
              <a:rPr lang="en-US" sz="1800" b="1" dirty="0" err="1"/>
              <a:t>prasmju</a:t>
            </a:r>
            <a:r>
              <a:rPr lang="en-US" sz="1800" b="1" dirty="0"/>
              <a:t> </a:t>
            </a:r>
            <a:r>
              <a:rPr lang="en-US" sz="1800" b="1" dirty="0" err="1"/>
              <a:t>apguves</a:t>
            </a:r>
            <a:r>
              <a:rPr lang="en-US" sz="1800" b="1" dirty="0"/>
              <a:t> </a:t>
            </a:r>
            <a:r>
              <a:rPr lang="en-US" sz="1800" b="1" dirty="0" err="1"/>
              <a:t>pasākumi</a:t>
            </a:r>
            <a:r>
              <a:rPr lang="en-US" sz="1800" b="1" dirty="0"/>
              <a:t>” </a:t>
            </a:r>
            <a:r>
              <a:rPr lang="en-US" sz="1800" b="1" dirty="0" err="1"/>
              <a:t>ietvaros</a:t>
            </a:r>
            <a:r>
              <a:rPr lang="en-US" sz="1800" b="1" dirty="0"/>
              <a:t> </a:t>
            </a:r>
            <a:r>
              <a:rPr lang="lv-LV" sz="1800" b="1" dirty="0"/>
              <a:t>a</a:t>
            </a:r>
            <a:r>
              <a:rPr lang="en-US" sz="1800" b="1" dirty="0" err="1"/>
              <a:t>pmācīb</a:t>
            </a:r>
            <a:r>
              <a:rPr lang="lv-LV" sz="1800" b="1" dirty="0"/>
              <a:t>u realizācija varētu tikt</a:t>
            </a:r>
            <a:r>
              <a:rPr lang="en-US" sz="1800" b="1" dirty="0"/>
              <a:t> </a:t>
            </a:r>
            <a:r>
              <a:rPr lang="lv-LV" sz="1800" b="1" dirty="0"/>
              <a:t>pagarināta </a:t>
            </a:r>
            <a:r>
              <a:rPr lang="en-US" sz="1800" b="1" dirty="0" err="1"/>
              <a:t>līdz</a:t>
            </a:r>
            <a:r>
              <a:rPr lang="en-US" sz="1800" b="1" dirty="0"/>
              <a:t> 2025.</a:t>
            </a:r>
            <a:r>
              <a:rPr lang="lv-LV" sz="1800" b="1" dirty="0"/>
              <a:t> </a:t>
            </a:r>
            <a:r>
              <a:rPr lang="en-US" sz="1800" b="1" dirty="0" err="1"/>
              <a:t>gada</a:t>
            </a:r>
            <a:r>
              <a:rPr lang="en-US" sz="1800" b="1" dirty="0"/>
              <a:t> </a:t>
            </a:r>
            <a:r>
              <a:rPr lang="en-US" sz="1800" b="1" dirty="0" err="1"/>
              <a:t>rudenim</a:t>
            </a:r>
            <a:endParaRPr lang="lv-LV" sz="1800" b="1" dirty="0"/>
          </a:p>
          <a:p>
            <a:pPr marL="0" indent="0">
              <a:buNone/>
            </a:pPr>
            <a:endParaRPr lang="en-US" sz="1400" b="1" dirty="0"/>
          </a:p>
          <a:p>
            <a:pPr marL="0" indent="0">
              <a:buNone/>
            </a:pPr>
            <a:r>
              <a:rPr lang="lv-LV" sz="1400" b="1" dirty="0"/>
              <a:t>	</a:t>
            </a:r>
            <a:r>
              <a:rPr lang="lv-LV" sz="1800" b="1" dirty="0"/>
              <a:t>Iespējamā </a:t>
            </a:r>
            <a:r>
              <a:rPr lang="en-US" sz="1800" b="1" dirty="0" err="1"/>
              <a:t>apmācību</a:t>
            </a:r>
            <a:r>
              <a:rPr lang="en-US" sz="1800" b="1" dirty="0"/>
              <a:t> t</a:t>
            </a:r>
            <a:r>
              <a:rPr lang="lv-LV" sz="1800" b="1" dirty="0"/>
              <a:t>e</a:t>
            </a:r>
            <a:r>
              <a:rPr lang="en-US" sz="1800" b="1" dirty="0"/>
              <a:t>ma</a:t>
            </a:r>
            <a:r>
              <a:rPr lang="lv-LV" sz="1800" b="1" dirty="0"/>
              <a:t>tika </a:t>
            </a:r>
            <a:r>
              <a:rPr lang="en-US" sz="1800" b="1" dirty="0"/>
              <a:t>:</a:t>
            </a:r>
            <a:endParaRPr lang="lv-LV" sz="1800" b="1" dirty="0"/>
          </a:p>
          <a:p>
            <a:pPr marL="0" indent="0">
              <a:buNone/>
            </a:pPr>
            <a:endParaRPr lang="en-US" sz="1400" b="1" dirty="0"/>
          </a:p>
          <a:p>
            <a:pPr lvl="1">
              <a:buFont typeface="Wingdings" panose="05000000000000000000" pitchFamily="2" charset="2"/>
              <a:buChar char="q"/>
            </a:pPr>
            <a:r>
              <a:rPr lang="en-US" sz="1400" dirty="0" err="1">
                <a:solidFill>
                  <a:schemeClr val="tx1">
                    <a:lumMod val="95000"/>
                    <a:lumOff val="5000"/>
                  </a:schemeClr>
                </a:solidFill>
              </a:rPr>
              <a:t>Svešzemju</a:t>
            </a:r>
            <a:r>
              <a:rPr lang="en-US" sz="1400" dirty="0">
                <a:solidFill>
                  <a:schemeClr val="tx1">
                    <a:lumMod val="95000"/>
                    <a:lumOff val="5000"/>
                  </a:schemeClr>
                </a:solidFill>
              </a:rPr>
              <a:t> un </a:t>
            </a:r>
            <a:r>
              <a:rPr lang="en-US" sz="1400" dirty="0" err="1">
                <a:solidFill>
                  <a:schemeClr val="tx1">
                    <a:lumMod val="95000"/>
                    <a:lumOff val="5000"/>
                  </a:schemeClr>
                </a:solidFill>
              </a:rPr>
              <a:t>vietējo</a:t>
            </a:r>
            <a:r>
              <a:rPr lang="en-US" sz="1400" dirty="0">
                <a:solidFill>
                  <a:schemeClr val="tx1">
                    <a:lumMod val="95000"/>
                    <a:lumOff val="5000"/>
                  </a:schemeClr>
                </a:solidFill>
              </a:rPr>
              <a:t> koku </a:t>
            </a:r>
            <a:r>
              <a:rPr lang="en-US" sz="1400" dirty="0" err="1">
                <a:solidFill>
                  <a:schemeClr val="tx1">
                    <a:lumMod val="95000"/>
                    <a:lumOff val="5000"/>
                  </a:schemeClr>
                </a:solidFill>
              </a:rPr>
              <a:t>sugu</a:t>
            </a:r>
            <a:r>
              <a:rPr lang="en-US" sz="1400" dirty="0">
                <a:solidFill>
                  <a:schemeClr val="tx1">
                    <a:lumMod val="95000"/>
                    <a:lumOff val="5000"/>
                  </a:schemeClr>
                </a:solidFill>
              </a:rPr>
              <a:t> </a:t>
            </a:r>
            <a:r>
              <a:rPr lang="en-US" sz="1400" dirty="0" err="1">
                <a:solidFill>
                  <a:schemeClr val="tx1">
                    <a:lumMod val="95000"/>
                    <a:lumOff val="5000"/>
                  </a:schemeClr>
                </a:solidFill>
              </a:rPr>
              <a:t>ieaudzēšana</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atjaunošana</a:t>
            </a:r>
            <a:r>
              <a:rPr lang="en-US" sz="1400" dirty="0">
                <a:solidFill>
                  <a:schemeClr val="tx1">
                    <a:lumMod val="95000"/>
                    <a:lumOff val="5000"/>
                  </a:schemeClr>
                </a:solidFill>
              </a:rPr>
              <a:t> un </a:t>
            </a:r>
            <a:r>
              <a:rPr lang="en-US" sz="1400" dirty="0" err="1">
                <a:solidFill>
                  <a:schemeClr val="tx1">
                    <a:lumMod val="95000"/>
                    <a:lumOff val="5000"/>
                  </a:schemeClr>
                </a:solidFill>
              </a:rPr>
              <a:t>ieaudzēšana</a:t>
            </a:r>
            <a:r>
              <a:rPr lang="en-US" sz="1400" dirty="0">
                <a:solidFill>
                  <a:schemeClr val="tx1">
                    <a:lumMod val="95000"/>
                    <a:lumOff val="5000"/>
                  </a:schemeClr>
                </a:solidFill>
              </a:rPr>
              <a:t> CO</a:t>
            </a:r>
            <a:r>
              <a:rPr lang="lv-LV" sz="1400" baseline="-25000" dirty="0"/>
              <a:t>2</a:t>
            </a:r>
            <a:r>
              <a:rPr lang="en-US" sz="1400" dirty="0">
                <a:solidFill>
                  <a:schemeClr val="tx1">
                    <a:lumMod val="95000"/>
                    <a:lumOff val="5000"/>
                  </a:schemeClr>
                </a:solidFill>
              </a:rPr>
              <a:t> </a:t>
            </a:r>
            <a:r>
              <a:rPr lang="en-US" sz="1400" dirty="0" err="1">
                <a:solidFill>
                  <a:schemeClr val="tx1">
                    <a:lumMod val="95000"/>
                    <a:lumOff val="5000"/>
                  </a:schemeClr>
                </a:solidFill>
              </a:rPr>
              <a:t>piesaistei</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reproduktīvais</a:t>
            </a:r>
            <a:r>
              <a:rPr lang="en-US" sz="1400" dirty="0">
                <a:solidFill>
                  <a:schemeClr val="tx1">
                    <a:lumMod val="95000"/>
                    <a:lumOff val="5000"/>
                  </a:schemeClr>
                </a:solidFill>
              </a:rPr>
              <a:t> </a:t>
            </a:r>
            <a:r>
              <a:rPr lang="en-US" sz="1400" dirty="0" err="1">
                <a:solidFill>
                  <a:schemeClr val="tx1">
                    <a:lumMod val="95000"/>
                    <a:lumOff val="5000"/>
                  </a:schemeClr>
                </a:solidFill>
              </a:rPr>
              <a:t>materiāls</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Mežaudžu</a:t>
            </a:r>
            <a:r>
              <a:rPr lang="en-US" sz="1400" dirty="0">
                <a:solidFill>
                  <a:schemeClr val="tx1">
                    <a:lumMod val="95000"/>
                    <a:lumOff val="5000"/>
                  </a:schemeClr>
                </a:solidFill>
              </a:rPr>
              <a:t> </a:t>
            </a:r>
            <a:r>
              <a:rPr lang="en-US" sz="1400" dirty="0" err="1">
                <a:solidFill>
                  <a:schemeClr val="tx1">
                    <a:lumMod val="95000"/>
                    <a:lumOff val="5000"/>
                  </a:schemeClr>
                </a:solidFill>
              </a:rPr>
              <a:t>izturība</a:t>
            </a:r>
            <a:r>
              <a:rPr lang="en-US" sz="1400" dirty="0">
                <a:solidFill>
                  <a:schemeClr val="tx1">
                    <a:lumMod val="95000"/>
                    <a:lumOff val="5000"/>
                  </a:schemeClr>
                </a:solidFill>
              </a:rPr>
              <a:t> </a:t>
            </a:r>
            <a:r>
              <a:rPr lang="en-US" sz="1400" dirty="0" err="1">
                <a:solidFill>
                  <a:schemeClr val="tx1">
                    <a:lumMod val="95000"/>
                    <a:lumOff val="5000"/>
                  </a:schemeClr>
                </a:solidFill>
              </a:rPr>
              <a:t>pret</a:t>
            </a:r>
            <a:r>
              <a:rPr lang="en-US" sz="1400" dirty="0">
                <a:solidFill>
                  <a:schemeClr val="tx1">
                    <a:lumMod val="95000"/>
                    <a:lumOff val="5000"/>
                  </a:schemeClr>
                </a:solidFill>
              </a:rPr>
              <a:t> </a:t>
            </a:r>
            <a:r>
              <a:rPr lang="en-US" sz="1400" dirty="0" err="1">
                <a:solidFill>
                  <a:schemeClr val="tx1">
                    <a:lumMod val="95000"/>
                    <a:lumOff val="5000"/>
                  </a:schemeClr>
                </a:solidFill>
              </a:rPr>
              <a:t>klimatiskajiem</a:t>
            </a:r>
            <a:r>
              <a:rPr lang="en-US" sz="1400" dirty="0">
                <a:solidFill>
                  <a:schemeClr val="tx1">
                    <a:lumMod val="95000"/>
                    <a:lumOff val="5000"/>
                  </a:schemeClr>
                </a:solidFill>
              </a:rPr>
              <a:t> </a:t>
            </a:r>
            <a:r>
              <a:rPr lang="en-US" sz="1400" dirty="0" err="1">
                <a:solidFill>
                  <a:schemeClr val="tx1">
                    <a:lumMod val="95000"/>
                    <a:lumOff val="5000"/>
                  </a:schemeClr>
                </a:solidFill>
              </a:rPr>
              <a:t>faktoriem</a:t>
            </a:r>
            <a:r>
              <a:rPr lang="en-US" sz="1400" dirty="0">
                <a:solidFill>
                  <a:schemeClr val="tx1">
                    <a:lumMod val="95000"/>
                    <a:lumOff val="5000"/>
                  </a:schemeClr>
                </a:solidFill>
              </a:rPr>
              <a:t> un </a:t>
            </a:r>
            <a:r>
              <a:rPr lang="en-US" sz="1400" dirty="0" err="1">
                <a:solidFill>
                  <a:schemeClr val="tx1">
                    <a:lumMod val="95000"/>
                    <a:lumOff val="5000"/>
                  </a:schemeClr>
                </a:solidFill>
              </a:rPr>
              <a:t>kaitēkļu</a:t>
            </a:r>
            <a:r>
              <a:rPr lang="en-US" sz="1400" dirty="0">
                <a:solidFill>
                  <a:schemeClr val="tx1">
                    <a:lumMod val="95000"/>
                    <a:lumOff val="5000"/>
                  </a:schemeClr>
                </a:solidFill>
              </a:rPr>
              <a:t> </a:t>
            </a:r>
            <a:r>
              <a:rPr lang="en-US" sz="1400" dirty="0" err="1">
                <a:solidFill>
                  <a:schemeClr val="tx1">
                    <a:lumMod val="95000"/>
                    <a:lumOff val="5000"/>
                  </a:schemeClr>
                </a:solidFill>
              </a:rPr>
              <a:t>apdraudējumiem</a:t>
            </a:r>
            <a:r>
              <a:rPr lang="en-US" sz="1400" dirty="0">
                <a:solidFill>
                  <a:schemeClr val="tx1">
                    <a:lumMod val="95000"/>
                    <a:lumOff val="5000"/>
                  </a:schemeClr>
                </a:solidFill>
              </a:rPr>
              <a:t>, </a:t>
            </a:r>
            <a:r>
              <a:rPr lang="en-US" sz="1400" dirty="0" err="1">
                <a:solidFill>
                  <a:schemeClr val="tx1">
                    <a:lumMod val="95000"/>
                    <a:lumOff val="5000"/>
                  </a:schemeClr>
                </a:solidFill>
              </a:rPr>
              <a:t>klimatviedā</a:t>
            </a:r>
            <a:r>
              <a:rPr lang="en-US" sz="1400" dirty="0">
                <a:solidFill>
                  <a:schemeClr val="tx1">
                    <a:lumMod val="95000"/>
                    <a:lumOff val="5000"/>
                  </a:schemeClr>
                </a:solidFill>
              </a:rPr>
              <a:t> </a:t>
            </a:r>
            <a:r>
              <a:rPr lang="en-US" sz="1400" dirty="0" err="1">
                <a:solidFill>
                  <a:schemeClr val="tx1">
                    <a:lumMod val="95000"/>
                    <a:lumOff val="5000"/>
                  </a:schemeClr>
                </a:solidFill>
              </a:rPr>
              <a:t>mežsaimniecība</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Jaunaudžu</a:t>
            </a:r>
            <a:r>
              <a:rPr lang="en-US" sz="1400" dirty="0">
                <a:solidFill>
                  <a:schemeClr val="tx1">
                    <a:lumMod val="95000"/>
                    <a:lumOff val="5000"/>
                  </a:schemeClr>
                </a:solidFill>
              </a:rPr>
              <a:t> </a:t>
            </a:r>
            <a:r>
              <a:rPr lang="en-US" sz="1400" dirty="0" err="1">
                <a:solidFill>
                  <a:schemeClr val="tx1">
                    <a:lumMod val="95000"/>
                    <a:lumOff val="5000"/>
                  </a:schemeClr>
                </a:solidFill>
              </a:rPr>
              <a:t>kopšana</a:t>
            </a:r>
            <a:r>
              <a:rPr lang="en-US" sz="1400" dirty="0">
                <a:solidFill>
                  <a:schemeClr val="tx1">
                    <a:lumMod val="95000"/>
                    <a:lumOff val="5000"/>
                  </a:schemeClr>
                </a:solidFill>
              </a:rPr>
              <a:t> </a:t>
            </a:r>
            <a:r>
              <a:rPr lang="en-US" sz="1400" dirty="0" err="1">
                <a:solidFill>
                  <a:schemeClr val="tx1">
                    <a:lumMod val="95000"/>
                    <a:lumOff val="5000"/>
                  </a:schemeClr>
                </a:solidFill>
              </a:rPr>
              <a:t>nākotnes</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ražības</a:t>
            </a:r>
            <a:r>
              <a:rPr lang="en-US" sz="1400" dirty="0">
                <a:solidFill>
                  <a:schemeClr val="tx1">
                    <a:lumMod val="95000"/>
                    <a:lumOff val="5000"/>
                  </a:schemeClr>
                </a:solidFill>
              </a:rPr>
              <a:t> un </a:t>
            </a:r>
            <a:r>
              <a:rPr lang="en-US" sz="1400" dirty="0" err="1">
                <a:solidFill>
                  <a:schemeClr val="tx1">
                    <a:lumMod val="95000"/>
                    <a:lumOff val="5000"/>
                  </a:schemeClr>
                </a:solidFill>
              </a:rPr>
              <a:t>noturības</a:t>
            </a:r>
            <a:r>
              <a:rPr lang="en-US" sz="1400" dirty="0">
                <a:solidFill>
                  <a:schemeClr val="tx1">
                    <a:lumMod val="95000"/>
                    <a:lumOff val="5000"/>
                  </a:schemeClr>
                </a:solidFill>
              </a:rPr>
              <a:t> </a:t>
            </a:r>
            <a:r>
              <a:rPr lang="en-US" sz="1400" dirty="0" err="1">
                <a:solidFill>
                  <a:schemeClr val="tx1">
                    <a:lumMod val="95000"/>
                    <a:lumOff val="5000"/>
                  </a:schemeClr>
                </a:solidFill>
              </a:rPr>
              <a:t>palielināšanai</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bioloģiskās</a:t>
            </a:r>
            <a:r>
              <a:rPr lang="en-US" sz="1400" dirty="0">
                <a:solidFill>
                  <a:schemeClr val="tx1">
                    <a:lumMod val="95000"/>
                    <a:lumOff val="5000"/>
                  </a:schemeClr>
                </a:solidFill>
              </a:rPr>
              <a:t> </a:t>
            </a:r>
            <a:r>
              <a:rPr lang="en-US" sz="1400" dirty="0" err="1">
                <a:solidFill>
                  <a:schemeClr val="tx1">
                    <a:lumMod val="95000"/>
                    <a:lumOff val="5000"/>
                  </a:schemeClr>
                </a:solidFill>
              </a:rPr>
              <a:t>daudzveidības</a:t>
            </a:r>
            <a:r>
              <a:rPr lang="en-US" sz="1400" dirty="0">
                <a:solidFill>
                  <a:schemeClr val="tx1">
                    <a:lumMod val="95000"/>
                    <a:lumOff val="5000"/>
                  </a:schemeClr>
                </a:solidFill>
              </a:rPr>
              <a:t> </a:t>
            </a:r>
            <a:r>
              <a:rPr lang="en-US" sz="1400" dirty="0" err="1">
                <a:solidFill>
                  <a:schemeClr val="tx1">
                    <a:lumMod val="95000"/>
                    <a:lumOff val="5000"/>
                  </a:schemeClr>
                </a:solidFill>
              </a:rPr>
              <a:t>aizsardzība</a:t>
            </a:r>
            <a:r>
              <a:rPr lang="en-US" sz="1400" dirty="0">
                <a:solidFill>
                  <a:schemeClr val="tx1">
                    <a:lumMod val="95000"/>
                    <a:lumOff val="5000"/>
                  </a:schemeClr>
                </a:solidFill>
              </a:rPr>
              <a:t> un </a:t>
            </a:r>
            <a:r>
              <a:rPr lang="en-US" sz="1400" dirty="0" err="1">
                <a:solidFill>
                  <a:schemeClr val="tx1">
                    <a:lumMod val="95000"/>
                    <a:lumOff val="5000"/>
                  </a:schemeClr>
                </a:solidFill>
              </a:rPr>
              <a:t>saglabāšana</a:t>
            </a:r>
            <a:r>
              <a:rPr lang="en-US" sz="1400" dirty="0">
                <a:solidFill>
                  <a:schemeClr val="tx1">
                    <a:lumMod val="95000"/>
                    <a:lumOff val="5000"/>
                  </a:schemeClr>
                </a:solidFill>
              </a:rPr>
              <a:t> </a:t>
            </a:r>
            <a:r>
              <a:rPr lang="en-US" sz="1400" dirty="0" err="1">
                <a:solidFill>
                  <a:schemeClr val="tx1">
                    <a:lumMod val="95000"/>
                    <a:lumOff val="5000"/>
                  </a:schemeClr>
                </a:solidFill>
              </a:rPr>
              <a:t>mežizstrādē</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Dabai</a:t>
            </a:r>
            <a:r>
              <a:rPr lang="en-US" sz="1400" dirty="0">
                <a:solidFill>
                  <a:schemeClr val="tx1">
                    <a:lumMod val="95000"/>
                    <a:lumOff val="5000"/>
                  </a:schemeClr>
                </a:solidFill>
              </a:rPr>
              <a:t> </a:t>
            </a:r>
            <a:r>
              <a:rPr lang="en-US" sz="1400" dirty="0" err="1">
                <a:solidFill>
                  <a:schemeClr val="tx1">
                    <a:lumMod val="95000"/>
                    <a:lumOff val="5000"/>
                  </a:schemeClr>
                </a:solidFill>
              </a:rPr>
              <a:t>tuvināta</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apsaimniekošana</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Savvaļas</a:t>
            </a:r>
            <a:r>
              <a:rPr lang="en-US" sz="1400" dirty="0">
                <a:solidFill>
                  <a:schemeClr val="tx1">
                    <a:lumMod val="95000"/>
                    <a:lumOff val="5000"/>
                  </a:schemeClr>
                </a:solidFill>
              </a:rPr>
              <a:t> </a:t>
            </a:r>
            <a:r>
              <a:rPr lang="en-US" sz="1400" dirty="0" err="1">
                <a:solidFill>
                  <a:schemeClr val="tx1">
                    <a:lumMod val="95000"/>
                    <a:lumOff val="5000"/>
                  </a:schemeClr>
                </a:solidFill>
              </a:rPr>
              <a:t>dzīvnieku</a:t>
            </a:r>
            <a:r>
              <a:rPr lang="en-US" sz="1400" dirty="0">
                <a:solidFill>
                  <a:schemeClr val="tx1">
                    <a:lumMod val="95000"/>
                    <a:lumOff val="5000"/>
                  </a:schemeClr>
                </a:solidFill>
              </a:rPr>
              <a:t> </a:t>
            </a:r>
            <a:r>
              <a:rPr lang="en-US" sz="1400" dirty="0" err="1">
                <a:solidFill>
                  <a:schemeClr val="tx1">
                    <a:lumMod val="95000"/>
                    <a:lumOff val="5000"/>
                  </a:schemeClr>
                </a:solidFill>
              </a:rPr>
              <a:t>slimības</a:t>
            </a:r>
            <a:r>
              <a:rPr lang="en-US" sz="1400" dirty="0">
                <a:solidFill>
                  <a:schemeClr val="tx1">
                    <a:lumMod val="95000"/>
                    <a:lumOff val="5000"/>
                  </a:schemeClr>
                </a:solidFill>
              </a:rPr>
              <a:t>, </a:t>
            </a:r>
            <a:r>
              <a:rPr lang="en-US" sz="1400" dirty="0" err="1">
                <a:solidFill>
                  <a:schemeClr val="tx1">
                    <a:lumMod val="95000"/>
                    <a:lumOff val="5000"/>
                  </a:schemeClr>
                </a:solidFill>
              </a:rPr>
              <a:t>medījuma</a:t>
            </a:r>
            <a:r>
              <a:rPr lang="en-US" sz="1400" dirty="0">
                <a:solidFill>
                  <a:schemeClr val="tx1">
                    <a:lumMod val="95000"/>
                    <a:lumOff val="5000"/>
                  </a:schemeClr>
                </a:solidFill>
              </a:rPr>
              <a:t> </a:t>
            </a:r>
            <a:r>
              <a:rPr lang="en-US" sz="1400" dirty="0" err="1">
                <a:solidFill>
                  <a:schemeClr val="tx1">
                    <a:lumMod val="95000"/>
                    <a:lumOff val="5000"/>
                  </a:schemeClr>
                </a:solidFill>
              </a:rPr>
              <a:t>gaļas</a:t>
            </a:r>
            <a:r>
              <a:rPr lang="en-US" sz="1400" dirty="0">
                <a:solidFill>
                  <a:schemeClr val="tx1">
                    <a:lumMod val="95000"/>
                    <a:lumOff val="5000"/>
                  </a:schemeClr>
                </a:solidFill>
              </a:rPr>
              <a:t> </a:t>
            </a:r>
            <a:r>
              <a:rPr lang="en-US" sz="1400" dirty="0" err="1">
                <a:solidFill>
                  <a:schemeClr val="tx1">
                    <a:lumMod val="95000"/>
                    <a:lumOff val="5000"/>
                  </a:schemeClr>
                </a:solidFill>
              </a:rPr>
              <a:t>higiēna</a:t>
            </a:r>
            <a:r>
              <a:rPr lang="en-US" sz="1400" dirty="0">
                <a:solidFill>
                  <a:schemeClr val="tx1">
                    <a:lumMod val="95000"/>
                    <a:lumOff val="5000"/>
                  </a:schemeClr>
                </a:solidFill>
              </a:rPr>
              <a:t> un </a:t>
            </a:r>
            <a:r>
              <a:rPr lang="en-US" sz="1400" dirty="0" err="1">
                <a:solidFill>
                  <a:schemeClr val="tx1">
                    <a:lumMod val="95000"/>
                    <a:lumOff val="5000"/>
                  </a:schemeClr>
                </a:solidFill>
              </a:rPr>
              <a:t>pārtikas</a:t>
            </a:r>
            <a:r>
              <a:rPr lang="en-US" sz="1400" dirty="0">
                <a:solidFill>
                  <a:schemeClr val="tx1">
                    <a:lumMod val="95000"/>
                    <a:lumOff val="5000"/>
                  </a:schemeClr>
                </a:solidFill>
              </a:rPr>
              <a:t> </a:t>
            </a:r>
            <a:r>
              <a:rPr lang="en-US" sz="1400" dirty="0" err="1">
                <a:solidFill>
                  <a:schemeClr val="tx1">
                    <a:lumMod val="95000"/>
                    <a:lumOff val="5000"/>
                  </a:schemeClr>
                </a:solidFill>
              </a:rPr>
              <a:t>drošība</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apsaimniekošana</a:t>
            </a:r>
            <a:r>
              <a:rPr lang="en-US" sz="1400" dirty="0">
                <a:solidFill>
                  <a:schemeClr val="tx1">
                    <a:lumMod val="95000"/>
                    <a:lumOff val="5000"/>
                  </a:schemeClr>
                </a:solidFill>
              </a:rPr>
              <a:t> </a:t>
            </a:r>
            <a:r>
              <a:rPr lang="en-US" sz="1400" dirty="0" err="1">
                <a:solidFill>
                  <a:schemeClr val="tx1">
                    <a:lumMod val="95000"/>
                    <a:lumOff val="5000"/>
                  </a:schemeClr>
                </a:solidFill>
              </a:rPr>
              <a:t>kā</a:t>
            </a:r>
            <a:r>
              <a:rPr lang="en-US" sz="1400" dirty="0">
                <a:solidFill>
                  <a:schemeClr val="tx1">
                    <a:lumMod val="95000"/>
                    <a:lumOff val="5000"/>
                  </a:schemeClr>
                </a:solidFill>
              </a:rPr>
              <a:t> </a:t>
            </a:r>
            <a:r>
              <a:rPr lang="en-US" sz="1400" dirty="0" err="1">
                <a:solidFill>
                  <a:schemeClr val="tx1">
                    <a:lumMod val="95000"/>
                    <a:lumOff val="5000"/>
                  </a:schemeClr>
                </a:solidFill>
              </a:rPr>
              <a:t>uzņēmējdarbības</a:t>
            </a:r>
            <a:r>
              <a:rPr lang="en-US" sz="1400" dirty="0">
                <a:solidFill>
                  <a:schemeClr val="tx1">
                    <a:lumMod val="95000"/>
                    <a:lumOff val="5000"/>
                  </a:schemeClr>
                </a:solidFill>
              </a:rPr>
              <a:t> </a:t>
            </a:r>
            <a:r>
              <a:rPr lang="en-US" sz="1400" dirty="0" err="1">
                <a:solidFill>
                  <a:schemeClr val="tx1">
                    <a:lumMod val="95000"/>
                    <a:lumOff val="5000"/>
                  </a:schemeClr>
                </a:solidFill>
              </a:rPr>
              <a:t>veids</a:t>
            </a:r>
            <a:r>
              <a:rPr lang="en-US" sz="1400" dirty="0">
                <a:solidFill>
                  <a:schemeClr val="tx1">
                    <a:lumMod val="95000"/>
                    <a:lumOff val="5000"/>
                  </a:schemeClr>
                </a:solidFill>
              </a:rPr>
              <a:t>, </a:t>
            </a:r>
            <a:r>
              <a:rPr lang="en-US" sz="1400" dirty="0" err="1">
                <a:solidFill>
                  <a:schemeClr val="tx1">
                    <a:lumMod val="95000"/>
                    <a:lumOff val="5000"/>
                  </a:schemeClr>
                </a:solidFill>
              </a:rPr>
              <a:t>kooperācijas</a:t>
            </a:r>
            <a:r>
              <a:rPr lang="en-US" sz="1400" dirty="0">
                <a:solidFill>
                  <a:schemeClr val="tx1">
                    <a:lumMod val="95000"/>
                    <a:lumOff val="5000"/>
                  </a:schemeClr>
                </a:solidFill>
              </a:rPr>
              <a:t> </a:t>
            </a:r>
            <a:r>
              <a:rPr lang="en-US" sz="1400" dirty="0" err="1">
                <a:solidFill>
                  <a:schemeClr val="tx1">
                    <a:lumMod val="95000"/>
                    <a:lumOff val="5000"/>
                  </a:schemeClr>
                </a:solidFill>
              </a:rPr>
              <a:t>iespējas</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īpašniekam</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Motorinstrumentu</a:t>
            </a:r>
            <a:r>
              <a:rPr lang="en-US" sz="1400" dirty="0">
                <a:solidFill>
                  <a:schemeClr val="tx1">
                    <a:lumMod val="95000"/>
                    <a:lumOff val="5000"/>
                  </a:schemeClr>
                </a:solidFill>
              </a:rPr>
              <a:t> </a:t>
            </a:r>
            <a:r>
              <a:rPr lang="en-US" sz="1400" dirty="0" err="1">
                <a:solidFill>
                  <a:schemeClr val="tx1">
                    <a:lumMod val="95000"/>
                    <a:lumOff val="5000"/>
                  </a:schemeClr>
                </a:solidFill>
              </a:rPr>
              <a:t>izmantošana</a:t>
            </a:r>
            <a:r>
              <a:rPr lang="en-US" sz="1400" dirty="0">
                <a:solidFill>
                  <a:schemeClr val="tx1">
                    <a:lumMod val="95000"/>
                    <a:lumOff val="5000"/>
                  </a:schemeClr>
                </a:solidFill>
              </a:rPr>
              <a:t> </a:t>
            </a:r>
            <a:r>
              <a:rPr lang="en-US" sz="1400" dirty="0" err="1">
                <a:solidFill>
                  <a:schemeClr val="tx1">
                    <a:lumMod val="95000"/>
                    <a:lumOff val="5000"/>
                  </a:schemeClr>
                </a:solidFill>
              </a:rPr>
              <a:t>mežizstrādes</a:t>
            </a:r>
            <a:r>
              <a:rPr lang="en-US" sz="1400" dirty="0">
                <a:solidFill>
                  <a:schemeClr val="tx1">
                    <a:lumMod val="95000"/>
                    <a:lumOff val="5000"/>
                  </a:schemeClr>
                </a:solidFill>
              </a:rPr>
              <a:t> </a:t>
            </a:r>
            <a:r>
              <a:rPr lang="en-US" sz="1400" dirty="0" err="1">
                <a:solidFill>
                  <a:schemeClr val="tx1">
                    <a:lumMod val="95000"/>
                    <a:lumOff val="5000"/>
                  </a:schemeClr>
                </a:solidFill>
              </a:rPr>
              <a:t>darbos</a:t>
            </a:r>
            <a:r>
              <a:rPr lang="en-US" sz="1400" dirty="0">
                <a:solidFill>
                  <a:schemeClr val="tx1">
                    <a:lumMod val="95000"/>
                    <a:lumOff val="5000"/>
                  </a:schemeClr>
                </a:solidFill>
              </a:rPr>
              <a:t>, </a:t>
            </a:r>
            <a:r>
              <a:rPr lang="en-US" sz="1400" dirty="0" err="1">
                <a:solidFill>
                  <a:schemeClr val="tx1">
                    <a:lumMod val="95000"/>
                    <a:lumOff val="5000"/>
                  </a:schemeClr>
                </a:solidFill>
              </a:rPr>
              <a:t>kokmateriālu</a:t>
            </a:r>
            <a:r>
              <a:rPr lang="en-US" sz="1400" dirty="0">
                <a:solidFill>
                  <a:schemeClr val="tx1">
                    <a:lumMod val="95000"/>
                    <a:lumOff val="5000"/>
                  </a:schemeClr>
                </a:solidFill>
              </a:rPr>
              <a:t> </a:t>
            </a:r>
            <a:r>
              <a:rPr lang="en-US" sz="1400" dirty="0" err="1">
                <a:solidFill>
                  <a:schemeClr val="tx1">
                    <a:lumMod val="95000"/>
                    <a:lumOff val="5000"/>
                  </a:schemeClr>
                </a:solidFill>
              </a:rPr>
              <a:t>kvalitātes</a:t>
            </a:r>
            <a:r>
              <a:rPr lang="en-US" sz="1400" dirty="0">
                <a:solidFill>
                  <a:schemeClr val="tx1">
                    <a:lumMod val="95000"/>
                    <a:lumOff val="5000"/>
                  </a:schemeClr>
                </a:solidFill>
              </a:rPr>
              <a:t> </a:t>
            </a:r>
            <a:r>
              <a:rPr lang="en-US" sz="1400" dirty="0" err="1">
                <a:solidFill>
                  <a:schemeClr val="tx1">
                    <a:lumMod val="95000"/>
                    <a:lumOff val="5000"/>
                  </a:schemeClr>
                </a:solidFill>
              </a:rPr>
              <a:t>novērtēšana</a:t>
            </a:r>
            <a:r>
              <a:rPr lang="en-US" sz="1400" dirty="0">
                <a:solidFill>
                  <a:schemeClr val="tx1">
                    <a:lumMod val="95000"/>
                    <a:lumOff val="5000"/>
                  </a:schemeClr>
                </a:solidFill>
              </a:rPr>
              <a:t>;</a:t>
            </a:r>
          </a:p>
          <a:p>
            <a:pPr lvl="1">
              <a:buFont typeface="Wingdings" panose="05000000000000000000" pitchFamily="2" charset="2"/>
              <a:buChar char="q"/>
            </a:pPr>
            <a:r>
              <a:rPr lang="en-US" sz="1400" dirty="0">
                <a:solidFill>
                  <a:schemeClr val="tx1">
                    <a:lumMod val="95000"/>
                    <a:lumOff val="5000"/>
                  </a:schemeClr>
                </a:solidFill>
              </a:rPr>
              <a:t>Digitālo </a:t>
            </a:r>
            <a:r>
              <a:rPr lang="en-US" sz="1400" dirty="0" err="1">
                <a:solidFill>
                  <a:schemeClr val="tx1">
                    <a:lumMod val="95000"/>
                    <a:lumOff val="5000"/>
                  </a:schemeClr>
                </a:solidFill>
              </a:rPr>
              <a:t>tehnoloģiju</a:t>
            </a:r>
            <a:r>
              <a:rPr lang="en-US" sz="1400" dirty="0">
                <a:solidFill>
                  <a:schemeClr val="tx1">
                    <a:lumMod val="95000"/>
                    <a:lumOff val="5000"/>
                  </a:schemeClr>
                </a:solidFill>
              </a:rPr>
              <a:t> </a:t>
            </a:r>
            <a:r>
              <a:rPr lang="en-US" sz="1400" dirty="0" err="1">
                <a:solidFill>
                  <a:schemeClr val="tx1">
                    <a:lumMod val="95000"/>
                    <a:lumOff val="5000"/>
                  </a:schemeClr>
                </a:solidFill>
              </a:rPr>
              <a:t>izmantošana</a:t>
            </a:r>
            <a:r>
              <a:rPr lang="en-US" sz="1400" dirty="0">
                <a:solidFill>
                  <a:schemeClr val="tx1">
                    <a:lumMod val="95000"/>
                    <a:lumOff val="5000"/>
                  </a:schemeClr>
                </a:solidFill>
              </a:rPr>
              <a:t> meža </a:t>
            </a:r>
            <a:r>
              <a:rPr lang="en-US" sz="1400" dirty="0" err="1">
                <a:solidFill>
                  <a:schemeClr val="tx1">
                    <a:lumMod val="95000"/>
                    <a:lumOff val="5000"/>
                  </a:schemeClr>
                </a:solidFill>
              </a:rPr>
              <a:t>apsaimniekošanā</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Pamatzināšanas</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apsaimniekošanas</a:t>
            </a:r>
            <a:r>
              <a:rPr lang="en-US" sz="1400" dirty="0">
                <a:solidFill>
                  <a:schemeClr val="tx1">
                    <a:lumMod val="95000"/>
                    <a:lumOff val="5000"/>
                  </a:schemeClr>
                </a:solidFill>
              </a:rPr>
              <a:t> </a:t>
            </a:r>
            <a:r>
              <a:rPr lang="en-US" sz="1400" dirty="0" err="1">
                <a:solidFill>
                  <a:schemeClr val="tx1">
                    <a:lumMod val="95000"/>
                    <a:lumOff val="5000"/>
                  </a:schemeClr>
                </a:solidFill>
              </a:rPr>
              <a:t>uzsākšanai</a:t>
            </a:r>
            <a:r>
              <a:rPr lang="en-US" sz="1400" dirty="0">
                <a:solidFill>
                  <a:schemeClr val="tx1">
                    <a:lumMod val="95000"/>
                    <a:lumOff val="5000"/>
                  </a:schemeClr>
                </a:solidFill>
              </a:rPr>
              <a:t>;</a:t>
            </a:r>
          </a:p>
          <a:p>
            <a:pPr lvl="1">
              <a:buFont typeface="Wingdings" panose="05000000000000000000" pitchFamily="2" charset="2"/>
              <a:buChar char="q"/>
            </a:pPr>
            <a:r>
              <a:rPr lang="en-US" sz="1400" dirty="0">
                <a:solidFill>
                  <a:schemeClr val="tx1">
                    <a:lumMod val="95000"/>
                    <a:lumOff val="5000"/>
                  </a:schemeClr>
                </a:solidFill>
              </a:rPr>
              <a:t>Efektīvas </a:t>
            </a:r>
            <a:r>
              <a:rPr lang="en-US" sz="1400" dirty="0" err="1">
                <a:solidFill>
                  <a:schemeClr val="tx1">
                    <a:lumMod val="95000"/>
                    <a:lumOff val="5000"/>
                  </a:schemeClr>
                </a:solidFill>
              </a:rPr>
              <a:t>medību</a:t>
            </a:r>
            <a:r>
              <a:rPr lang="en-US" sz="1400" dirty="0">
                <a:solidFill>
                  <a:schemeClr val="tx1">
                    <a:lumMod val="95000"/>
                    <a:lumOff val="5000"/>
                  </a:schemeClr>
                </a:solidFill>
              </a:rPr>
              <a:t> </a:t>
            </a:r>
            <a:r>
              <a:rPr lang="en-US" sz="1400" dirty="0" err="1">
                <a:solidFill>
                  <a:schemeClr val="tx1">
                    <a:lumMod val="95000"/>
                    <a:lumOff val="5000"/>
                  </a:schemeClr>
                </a:solidFill>
              </a:rPr>
              <a:t>saimniecības</a:t>
            </a:r>
            <a:r>
              <a:rPr lang="en-US" sz="1400" dirty="0">
                <a:solidFill>
                  <a:schemeClr val="tx1">
                    <a:lumMod val="95000"/>
                    <a:lumOff val="5000"/>
                  </a:schemeClr>
                </a:solidFill>
              </a:rPr>
              <a:t> </a:t>
            </a:r>
            <a:r>
              <a:rPr lang="en-US" sz="1400" dirty="0" err="1">
                <a:solidFill>
                  <a:schemeClr val="tx1">
                    <a:lumMod val="95000"/>
                    <a:lumOff val="5000"/>
                  </a:schemeClr>
                </a:solidFill>
              </a:rPr>
              <a:t>veidošana</a:t>
            </a:r>
            <a:r>
              <a:rPr lang="en-US" sz="1400" dirty="0">
                <a:solidFill>
                  <a:schemeClr val="tx1">
                    <a:lumMod val="95000"/>
                    <a:lumOff val="5000"/>
                  </a:schemeClr>
                </a:solidFill>
              </a:rPr>
              <a:t>, meža </a:t>
            </a:r>
            <a:r>
              <a:rPr lang="en-US" sz="1400" dirty="0" err="1">
                <a:solidFill>
                  <a:schemeClr val="tx1">
                    <a:lumMod val="95000"/>
                    <a:lumOff val="5000"/>
                  </a:schemeClr>
                </a:solidFill>
              </a:rPr>
              <a:t>dzīvnieku</a:t>
            </a:r>
            <a:r>
              <a:rPr lang="en-US" sz="1400" dirty="0">
                <a:solidFill>
                  <a:schemeClr val="tx1">
                    <a:lumMod val="95000"/>
                    <a:lumOff val="5000"/>
                  </a:schemeClr>
                </a:solidFill>
              </a:rPr>
              <a:t> </a:t>
            </a:r>
            <a:r>
              <a:rPr lang="en-US" sz="1400" dirty="0" err="1">
                <a:solidFill>
                  <a:schemeClr val="tx1">
                    <a:lumMod val="95000"/>
                    <a:lumOff val="5000"/>
                  </a:schemeClr>
                </a:solidFill>
              </a:rPr>
              <a:t>postījumu</a:t>
            </a:r>
            <a:r>
              <a:rPr lang="en-US" sz="1400" dirty="0">
                <a:solidFill>
                  <a:schemeClr val="tx1">
                    <a:lumMod val="95000"/>
                    <a:lumOff val="5000"/>
                  </a:schemeClr>
                </a:solidFill>
              </a:rPr>
              <a:t> </a:t>
            </a:r>
            <a:r>
              <a:rPr lang="en-US" sz="1400" dirty="0" err="1">
                <a:solidFill>
                  <a:schemeClr val="tx1">
                    <a:lumMod val="95000"/>
                    <a:lumOff val="5000"/>
                  </a:schemeClr>
                </a:solidFill>
              </a:rPr>
              <a:t>samazināšanas</a:t>
            </a:r>
            <a:r>
              <a:rPr lang="en-US" sz="1400" dirty="0">
                <a:solidFill>
                  <a:schemeClr val="tx1">
                    <a:lumMod val="95000"/>
                    <a:lumOff val="5000"/>
                  </a:schemeClr>
                </a:solidFill>
              </a:rPr>
              <a:t> </a:t>
            </a:r>
            <a:r>
              <a:rPr lang="en-US" sz="1400" dirty="0" err="1">
                <a:solidFill>
                  <a:schemeClr val="tx1">
                    <a:lumMod val="95000"/>
                    <a:lumOff val="5000"/>
                  </a:schemeClr>
                </a:solidFill>
              </a:rPr>
              <a:t>iespējas</a:t>
            </a:r>
            <a:r>
              <a:rPr lang="en-US" sz="1400" dirty="0">
                <a:solidFill>
                  <a:schemeClr val="tx1">
                    <a:lumMod val="95000"/>
                    <a:lumOff val="5000"/>
                  </a:schemeClr>
                </a:solidFill>
              </a:rPr>
              <a:t>;</a:t>
            </a:r>
          </a:p>
          <a:p>
            <a:pPr lvl="1">
              <a:buFont typeface="Wingdings" panose="05000000000000000000" pitchFamily="2" charset="2"/>
              <a:buChar char="q"/>
            </a:pP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ekosistēmas</a:t>
            </a:r>
            <a:r>
              <a:rPr lang="en-US" sz="1400" dirty="0">
                <a:solidFill>
                  <a:schemeClr val="tx1">
                    <a:lumMod val="95000"/>
                    <a:lumOff val="5000"/>
                  </a:schemeClr>
                </a:solidFill>
              </a:rPr>
              <a:t> </a:t>
            </a:r>
            <a:r>
              <a:rPr lang="en-US" sz="1400" dirty="0" err="1">
                <a:solidFill>
                  <a:schemeClr val="tx1">
                    <a:lumMod val="95000"/>
                    <a:lumOff val="5000"/>
                  </a:schemeClr>
                </a:solidFill>
              </a:rPr>
              <a:t>pakalpojumi</a:t>
            </a:r>
            <a:r>
              <a:rPr lang="en-US" sz="1400" dirty="0">
                <a:solidFill>
                  <a:schemeClr val="tx1">
                    <a:lumMod val="95000"/>
                    <a:lumOff val="5000"/>
                  </a:schemeClr>
                </a:solidFill>
              </a:rPr>
              <a:t>, </a:t>
            </a:r>
            <a:r>
              <a:rPr lang="en-US" sz="1400" dirty="0" err="1">
                <a:solidFill>
                  <a:schemeClr val="tx1">
                    <a:lumMod val="95000"/>
                    <a:lumOff val="5000"/>
                  </a:schemeClr>
                </a:solidFill>
              </a:rPr>
              <a:t>integrācija</a:t>
            </a:r>
            <a:r>
              <a:rPr lang="en-US" sz="1400" dirty="0">
                <a:solidFill>
                  <a:schemeClr val="tx1">
                    <a:lumMod val="95000"/>
                    <a:lumOff val="5000"/>
                  </a:schemeClr>
                </a:solidFill>
              </a:rPr>
              <a:t> </a:t>
            </a:r>
            <a:r>
              <a:rPr lang="en-US" sz="1400" dirty="0" err="1">
                <a:solidFill>
                  <a:schemeClr val="tx1">
                    <a:lumMod val="95000"/>
                    <a:lumOff val="5000"/>
                  </a:schemeClr>
                </a:solidFill>
              </a:rPr>
              <a:t>meža</a:t>
            </a:r>
            <a:r>
              <a:rPr lang="en-US" sz="1400" dirty="0">
                <a:solidFill>
                  <a:schemeClr val="tx1">
                    <a:lumMod val="95000"/>
                    <a:lumOff val="5000"/>
                  </a:schemeClr>
                </a:solidFill>
              </a:rPr>
              <a:t> </a:t>
            </a:r>
            <a:r>
              <a:rPr lang="en-US" sz="1400" dirty="0" err="1">
                <a:solidFill>
                  <a:schemeClr val="tx1">
                    <a:lumMod val="95000"/>
                    <a:lumOff val="5000"/>
                  </a:schemeClr>
                </a:solidFill>
              </a:rPr>
              <a:t>apsaimniekošanā</a:t>
            </a:r>
            <a:r>
              <a:rPr lang="en-US" sz="1400" dirty="0">
                <a:solidFill>
                  <a:schemeClr val="tx1">
                    <a:lumMod val="95000"/>
                    <a:lumOff val="5000"/>
                  </a:schemeClr>
                </a:solidFill>
              </a:rPr>
              <a:t>.</a:t>
            </a:r>
          </a:p>
          <a:p>
            <a:endParaRPr lang="lv-LV" sz="1400" dirty="0"/>
          </a:p>
        </p:txBody>
      </p:sp>
      <p:sp>
        <p:nvSpPr>
          <p:cNvPr id="10" name="Title 1">
            <a:extLst>
              <a:ext uri="{FF2B5EF4-FFF2-40B4-BE49-F238E27FC236}">
                <a16:creationId xmlns:a16="http://schemas.microsoft.com/office/drawing/2014/main" id="{0AEE15BC-206A-9971-7226-A2CD7A4EF9AE}"/>
              </a:ext>
            </a:extLst>
          </p:cNvPr>
          <p:cNvSpPr txBox="1">
            <a:spLocks/>
          </p:cNvSpPr>
          <p:nvPr/>
        </p:nvSpPr>
        <p:spPr>
          <a:xfrm>
            <a:off x="379049" y="917204"/>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APMĀCĪBAS MEŽA ĪPAŠNIEKIEM, </a:t>
            </a:r>
          </a:p>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no 2023. gada</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7" name="Picture 6">
            <a:extLst>
              <a:ext uri="{FF2B5EF4-FFF2-40B4-BE49-F238E27FC236}">
                <a16:creationId xmlns:a16="http://schemas.microsoft.com/office/drawing/2014/main" id="{ABEF5272-58E5-7E27-494C-F2B8E568C5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2344" y="4306644"/>
            <a:ext cx="1896063" cy="2528084"/>
          </a:xfrm>
          <a:prstGeom prst="rect">
            <a:avLst/>
          </a:prstGeom>
        </p:spPr>
      </p:pic>
    </p:spTree>
    <p:extLst>
      <p:ext uri="{BB962C8B-B14F-4D97-AF65-F5344CB8AC3E}">
        <p14:creationId xmlns:p14="http://schemas.microsoft.com/office/powerpoint/2010/main" val="419691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986002"/>
            <a:ext cx="8317075" cy="4176464"/>
          </a:xfrm>
        </p:spPr>
        <p:txBody>
          <a:bodyPr>
            <a:noAutofit/>
          </a:bodyPr>
          <a:lstStyle/>
          <a:p>
            <a:pPr marL="0" indent="0">
              <a:buNone/>
            </a:pPr>
            <a:r>
              <a:rPr lang="lv-LV" sz="1800" i="1" dirty="0"/>
              <a:t>LAP 2014-2020 </a:t>
            </a:r>
            <a:r>
              <a:rPr lang="lv-LV" sz="1800" i="1" dirty="0" err="1"/>
              <a:t>apakšpasākuma</a:t>
            </a:r>
            <a:r>
              <a:rPr lang="lv-LV" sz="1800" i="1" dirty="0"/>
              <a:t> “Atbalsts saimniecību un mežu apmeklējumiem</a:t>
            </a:r>
            <a:r>
              <a:rPr lang="en-US" sz="1800" dirty="0"/>
              <a:t>”</a:t>
            </a:r>
            <a:r>
              <a:rPr lang="lv-LV" sz="1800" i="1" dirty="0"/>
              <a:t> ietvaros</a:t>
            </a:r>
          </a:p>
          <a:p>
            <a:pPr marL="0" indent="0">
              <a:buNone/>
            </a:pPr>
            <a:endParaRPr lang="lv-LV" sz="800" i="1" dirty="0"/>
          </a:p>
          <a:p>
            <a:pPr marL="0" indent="0">
              <a:buNone/>
            </a:pPr>
            <a:r>
              <a:rPr lang="lv-LV" sz="1800" b="1" dirty="0"/>
              <a:t>Skaitliskie rezultāti:</a:t>
            </a:r>
            <a:endParaRPr lang="en-US" sz="1800" b="1" dirty="0"/>
          </a:p>
          <a:p>
            <a:pPr marL="0" indent="0">
              <a:buNone/>
            </a:pPr>
            <a:r>
              <a:rPr lang="en-US" sz="1800" b="1" dirty="0">
                <a:solidFill>
                  <a:schemeClr val="bg2">
                    <a:lumMod val="50000"/>
                  </a:schemeClr>
                </a:solidFill>
              </a:rPr>
              <a:t>26</a:t>
            </a:r>
            <a:r>
              <a:rPr lang="en-US" sz="1800" dirty="0"/>
              <a:t> </a:t>
            </a:r>
            <a:r>
              <a:rPr lang="lv-LV" sz="1800" dirty="0"/>
              <a:t>mežu apmeklējumu grupas</a:t>
            </a:r>
            <a:endParaRPr lang="en-US" sz="1800" dirty="0"/>
          </a:p>
          <a:p>
            <a:pPr marL="0" indent="0">
              <a:buNone/>
            </a:pPr>
            <a:endParaRPr lang="lv-LV" sz="800" dirty="0"/>
          </a:p>
          <a:p>
            <a:pPr marL="0" indent="0">
              <a:buNone/>
            </a:pPr>
            <a:r>
              <a:rPr lang="en-US" sz="1800" b="1" dirty="0">
                <a:solidFill>
                  <a:schemeClr val="bg2">
                    <a:lumMod val="50000"/>
                  </a:schemeClr>
                </a:solidFill>
              </a:rPr>
              <a:t>~ 480</a:t>
            </a:r>
            <a:r>
              <a:rPr lang="lv-LV" sz="1800" b="1" dirty="0">
                <a:solidFill>
                  <a:schemeClr val="bg2">
                    <a:lumMod val="50000"/>
                  </a:schemeClr>
                </a:solidFill>
              </a:rPr>
              <a:t> </a:t>
            </a:r>
            <a:r>
              <a:rPr lang="lv-LV" sz="1800" dirty="0"/>
              <a:t>mežu apmeklējuma dalībnieki – meža īpašnieki, mednieki, meža nozarē nodarbinātie</a:t>
            </a:r>
            <a:endParaRPr lang="en-US" sz="1800" dirty="0"/>
          </a:p>
          <a:p>
            <a:pPr marL="0" indent="0">
              <a:buNone/>
            </a:pPr>
            <a:endParaRPr lang="en-US" sz="800" dirty="0"/>
          </a:p>
          <a:p>
            <a:pPr marL="0" indent="0">
              <a:buNone/>
            </a:pPr>
            <a:r>
              <a:rPr lang="en-US" sz="1800" u="sng" dirty="0"/>
              <a:t>TOP 3 </a:t>
            </a:r>
            <a:r>
              <a:rPr lang="lv-LV" sz="1800" u="sng" dirty="0"/>
              <a:t>tēmas: </a:t>
            </a:r>
          </a:p>
          <a:p>
            <a:pPr>
              <a:buFont typeface="Wingdings" panose="05000000000000000000" pitchFamily="2" charset="2"/>
              <a:buChar char="q"/>
            </a:pPr>
            <a:r>
              <a:rPr lang="lv-LV" sz="1800" dirty="0"/>
              <a:t>Tehnikas un tehnoloģiju izmantošana privāto mežu apsaimniekošanā;</a:t>
            </a:r>
          </a:p>
          <a:p>
            <a:pPr>
              <a:buFont typeface="Wingdings" panose="05000000000000000000" pitchFamily="2" charset="2"/>
              <a:buChar char="q"/>
            </a:pPr>
            <a:r>
              <a:rPr lang="lv-LV" sz="1800" dirty="0"/>
              <a:t>Sabiedrībai sociāli nozīmīgu mežu apsaimniekošana un labiekārtošana;</a:t>
            </a:r>
            <a:endParaRPr lang="en-US" sz="1800" dirty="0"/>
          </a:p>
          <a:p>
            <a:pPr>
              <a:buFont typeface="Wingdings" panose="05000000000000000000" pitchFamily="2" charset="2"/>
              <a:buChar char="q"/>
            </a:pPr>
            <a:r>
              <a:rPr lang="lv-LV" sz="1800" dirty="0"/>
              <a:t>Meža reproduktīvā materiālā ieguve </a:t>
            </a:r>
            <a:r>
              <a:rPr lang="en-US" sz="1800" dirty="0"/>
              <a:t>un </a:t>
            </a:r>
            <a:r>
              <a:rPr lang="lv-LV" sz="1800" dirty="0"/>
              <a:t>pārstrāde</a:t>
            </a:r>
            <a:r>
              <a:rPr lang="en-US" sz="1800" dirty="0"/>
              <a:t>. </a:t>
            </a:r>
            <a:endParaRPr lang="lv-LV" sz="1800" dirty="0"/>
          </a:p>
          <a:p>
            <a:pPr marL="0" indent="0">
              <a:buNone/>
            </a:pPr>
            <a:endParaRPr lang="en-US" sz="1800" dirty="0"/>
          </a:p>
          <a:p>
            <a:pPr marL="0" indent="0">
              <a:buNone/>
            </a:pPr>
            <a:r>
              <a:rPr lang="lv-LV" sz="1800" dirty="0"/>
              <a:t>		Sadarbības partneri: privāto mežu īpašnieki, LVM</a:t>
            </a:r>
            <a:r>
              <a:rPr lang="en-US" sz="1800" dirty="0"/>
              <a:t>, </a:t>
            </a:r>
            <a:r>
              <a:rPr lang="lv-LV" sz="1800" dirty="0"/>
              <a:t>			</a:t>
            </a:r>
            <a:r>
              <a:rPr lang="en-US" sz="1800" dirty="0"/>
              <a:t>LVMI “</a:t>
            </a:r>
            <a:r>
              <a:rPr lang="en-US" sz="1800" dirty="0" err="1"/>
              <a:t>Silava</a:t>
            </a:r>
            <a:r>
              <a:rPr lang="en-US" sz="1800" dirty="0"/>
              <a:t>”, DAP, </a:t>
            </a:r>
            <a:r>
              <a:rPr lang="en-US" sz="1800" dirty="0" err="1"/>
              <a:t>pašvaldības</a:t>
            </a:r>
            <a:r>
              <a:rPr lang="en-US" sz="1800" dirty="0"/>
              <a:t>. </a:t>
            </a:r>
            <a:endParaRPr lang="lv-LV"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0656" y="36749"/>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A picture containing grass, tree, outdoor, plant&#10;&#10;Description automatically generated">
            <a:extLst>
              <a:ext uri="{FF2B5EF4-FFF2-40B4-BE49-F238E27FC236}">
                <a16:creationId xmlns:a16="http://schemas.microsoft.com/office/drawing/2014/main" id="{0636FEF1-8B5F-8853-A8BF-E75A9574F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2343" y="5368812"/>
            <a:ext cx="2916489" cy="1310142"/>
          </a:xfrm>
          <a:prstGeom prst="rect">
            <a:avLst/>
          </a:prstGeom>
        </p:spPr>
      </p:pic>
      <p:sp>
        <p:nvSpPr>
          <p:cNvPr id="4" name="Title 1">
            <a:extLst>
              <a:ext uri="{FF2B5EF4-FFF2-40B4-BE49-F238E27FC236}">
                <a16:creationId xmlns:a16="http://schemas.microsoft.com/office/drawing/2014/main" id="{CF9B280C-0428-27FA-F525-C00E9F4D8250}"/>
              </a:ext>
            </a:extLst>
          </p:cNvPr>
          <p:cNvSpPr txBox="1">
            <a:spLocks/>
          </p:cNvSpPr>
          <p:nvPr/>
        </p:nvSpPr>
        <p:spPr>
          <a:xfrm>
            <a:off x="19354" y="864848"/>
            <a:ext cx="112332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MEŽU APMEKLĒJUMI LATVIJĀ</a:t>
            </a:r>
          </a:p>
          <a:p>
            <a:r>
              <a:rPr lang="lv-LV" altLang="en-US" sz="28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2022. gads</a:t>
            </a:r>
          </a:p>
          <a:p>
            <a:endParaRPr lang="lv-LV" altLang="en-US" sz="1100" b="1" dirty="0">
              <a:solidFill>
                <a:schemeClr val="accent3">
                  <a:lumMod val="50000"/>
                </a:schemeClr>
              </a:solidFill>
              <a:effectLst>
                <a:outerShdw blurRad="38100" dist="38100" dir="2700000" algn="tl">
                  <a:srgbClr val="000000">
                    <a:alpha val="43137"/>
                  </a:srgbClr>
                </a:outerShdw>
              </a:effectLst>
              <a:cs typeface="Arial" panose="020B0604020202020204" pitchFamily="34" charset="0"/>
            </a:endParaRPr>
          </a:p>
        </p:txBody>
      </p:sp>
      <p:pic>
        <p:nvPicPr>
          <p:cNvPr id="17" name="Picture 16">
            <a:extLst>
              <a:ext uri="{FF2B5EF4-FFF2-40B4-BE49-F238E27FC236}">
                <a16:creationId xmlns:a16="http://schemas.microsoft.com/office/drawing/2014/main" id="{DD092984-31B0-CFE6-471E-9E39BDE46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9748707" y="2963245"/>
            <a:ext cx="1803763" cy="2916487"/>
          </a:xfrm>
          <a:prstGeom prst="rect">
            <a:avLst/>
          </a:prstGeom>
        </p:spPr>
      </p:pic>
      <p:pic>
        <p:nvPicPr>
          <p:cNvPr id="15" name="Picture 14">
            <a:extLst>
              <a:ext uri="{FF2B5EF4-FFF2-40B4-BE49-F238E27FC236}">
                <a16:creationId xmlns:a16="http://schemas.microsoft.com/office/drawing/2014/main" id="{AEEF714E-D812-8BE6-958F-1B96D3FF9B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24879" y="1436348"/>
            <a:ext cx="2651416" cy="1988562"/>
          </a:xfrm>
          <a:prstGeom prst="rect">
            <a:avLst/>
          </a:prstGeom>
        </p:spPr>
      </p:pic>
    </p:spTree>
    <p:extLst>
      <p:ext uri="{BB962C8B-B14F-4D97-AF65-F5344CB8AC3E}">
        <p14:creationId xmlns:p14="http://schemas.microsoft.com/office/powerpoint/2010/main" val="2146620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7100</TotalTime>
  <Words>1735</Words>
  <Application>Microsoft Office PowerPoint</Application>
  <PresentationFormat>Widescreen</PresentationFormat>
  <Paragraphs>172</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ZINĀŠANU PĀRNESES PASĀKUMI MEŽA ĪPAŠNIEKIEM KLP STRATĒĢISKĀ PLĀNA 2023 – 2027 IETVARĀ, PASĀKUMU LĪDZŠINĒJĀ NORISE  </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Liega Ozola</dc:creator>
  <cp:lastModifiedBy>Liene Valta</cp:lastModifiedBy>
  <cp:revision>458</cp:revision>
  <cp:lastPrinted>2022-11-22T10:26:24Z</cp:lastPrinted>
  <dcterms:created xsi:type="dcterms:W3CDTF">2017-02-15T07:27:40Z</dcterms:created>
  <dcterms:modified xsi:type="dcterms:W3CDTF">2022-11-22T20:04:41Z</dcterms:modified>
</cp:coreProperties>
</file>