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73" r:id="rId3"/>
    <p:sldId id="518" r:id="rId4"/>
    <p:sldId id="519" r:id="rId5"/>
    <p:sldId id="521" r:id="rId6"/>
    <p:sldId id="522" r:id="rId7"/>
    <p:sldId id="524" r:id="rId8"/>
    <p:sldId id="523" r:id="rId9"/>
    <p:sldId id="525" r:id="rId10"/>
    <p:sldId id="526" r:id="rId11"/>
    <p:sldId id="527" r:id="rId12"/>
    <p:sldId id="316" r:id="rId13"/>
    <p:sldId id="530" r:id="rId14"/>
    <p:sldId id="528" r:id="rId15"/>
    <p:sldId id="346" r:id="rId16"/>
    <p:sldId id="531" r:id="rId17"/>
    <p:sldId id="515" r:id="rId18"/>
    <p:sldId id="504" r:id="rId19"/>
    <p:sldId id="511" r:id="rId20"/>
    <p:sldId id="503" r:id="rId21"/>
    <p:sldId id="317" r:id="rId22"/>
    <p:sldId id="510" r:id="rId23"/>
    <p:sldId id="513" r:id="rId24"/>
    <p:sldId id="467" r:id="rId25"/>
    <p:sldId id="517" r:id="rId26"/>
    <p:sldId id="514" r:id="rId27"/>
    <p:sldId id="512" r:id="rId28"/>
    <p:sldId id="264" r:id="rId29"/>
  </p:sldIdLst>
  <p:sldSz cx="12192000" cy="6858000"/>
  <p:notesSz cx="6858000" cy="9144000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vita Mūrniec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79562-85B1-48C5-9806-201CA4D2F903}" v="40" dt="2022-11-22T10:47:28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9" autoAdjust="0"/>
  </p:normalViewPr>
  <p:slideViewPr>
    <p:cSldViewPr snapToGrid="0" snapToObjects="1">
      <p:cViewPr varScale="1">
        <p:scale>
          <a:sx n="77" d="100"/>
          <a:sy n="77" d="100"/>
        </p:scale>
        <p:origin x="806" y="-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ne Valta" userId="ac1d1461-6f0d-4075-8e06-e5422be24be5" providerId="ADAL" clId="{D3079562-85B1-48C5-9806-201CA4D2F903}"/>
    <pc:docChg chg="undo custSel modSld modMainMaster">
      <pc:chgData name="Liene Valta" userId="ac1d1461-6f0d-4075-8e06-e5422be24be5" providerId="ADAL" clId="{D3079562-85B1-48C5-9806-201CA4D2F903}" dt="2022-11-22T10:47:28.353" v="76" actId="1076"/>
      <pc:docMkLst>
        <pc:docMk/>
      </pc:docMkLst>
      <pc:sldChg chg="modSp mod">
        <pc:chgData name="Liene Valta" userId="ac1d1461-6f0d-4075-8e06-e5422be24be5" providerId="ADAL" clId="{D3079562-85B1-48C5-9806-201CA4D2F903}" dt="2022-11-22T10:46:48.548" v="74" actId="1076"/>
        <pc:sldMkLst>
          <pc:docMk/>
          <pc:sldMk cId="0" sldId="264"/>
        </pc:sldMkLst>
        <pc:picChg chg="mod">
          <ac:chgData name="Liene Valta" userId="ac1d1461-6f0d-4075-8e06-e5422be24be5" providerId="ADAL" clId="{D3079562-85B1-48C5-9806-201CA4D2F903}" dt="2022-11-22T10:46:48.548" v="74" actId="1076"/>
          <ac:picMkLst>
            <pc:docMk/>
            <pc:sldMk cId="0" sldId="264"/>
            <ac:picMk id="2" creationId="{7CBC687A-2D7D-B686-8347-C2B99210B0D8}"/>
          </ac:picMkLst>
        </pc:picChg>
      </pc:sldChg>
      <pc:sldChg chg="modSp mod">
        <pc:chgData name="Liene Valta" userId="ac1d1461-6f0d-4075-8e06-e5422be24be5" providerId="ADAL" clId="{D3079562-85B1-48C5-9806-201CA4D2F903}" dt="2022-11-22T07:58:04.348" v="7" actId="14100"/>
        <pc:sldMkLst>
          <pc:docMk/>
          <pc:sldMk cId="1144152541" sldId="373"/>
        </pc:sldMkLst>
        <pc:graphicFrameChg chg="mod">
          <ac:chgData name="Liene Valta" userId="ac1d1461-6f0d-4075-8e06-e5422be24be5" providerId="ADAL" clId="{D3079562-85B1-48C5-9806-201CA4D2F903}" dt="2022-11-22T07:58:04.348" v="7" actId="14100"/>
          <ac:graphicFrameMkLst>
            <pc:docMk/>
            <pc:sldMk cId="1144152541" sldId="373"/>
            <ac:graphicFrameMk id="2" creationId="{00000000-0000-0000-0000-000000000000}"/>
          </ac:graphicFrameMkLst>
        </pc:graphicFrameChg>
      </pc:sldChg>
      <pc:sldChg chg="modSp mod">
        <pc:chgData name="Liene Valta" userId="ac1d1461-6f0d-4075-8e06-e5422be24be5" providerId="ADAL" clId="{D3079562-85B1-48C5-9806-201CA4D2F903}" dt="2022-11-22T10:46:17.019" v="71" actId="20577"/>
        <pc:sldMkLst>
          <pc:docMk/>
          <pc:sldMk cId="0" sldId="512"/>
        </pc:sldMkLst>
        <pc:spChg chg="mod">
          <ac:chgData name="Liene Valta" userId="ac1d1461-6f0d-4075-8e06-e5422be24be5" providerId="ADAL" clId="{D3079562-85B1-48C5-9806-201CA4D2F903}" dt="2022-11-22T10:46:17.019" v="71" actId="20577"/>
          <ac:spMkLst>
            <pc:docMk/>
            <pc:sldMk cId="0" sldId="512"/>
            <ac:spMk id="3" creationId="{65D74D2C-622A-485A-0E98-FD946D2242E6}"/>
          </ac:spMkLst>
        </pc:spChg>
        <pc:picChg chg="mod">
          <ac:chgData name="Liene Valta" userId="ac1d1461-6f0d-4075-8e06-e5422be24be5" providerId="ADAL" clId="{D3079562-85B1-48C5-9806-201CA4D2F903}" dt="2022-11-22T10:45:31.693" v="66" actId="1076"/>
          <ac:picMkLst>
            <pc:docMk/>
            <pc:sldMk cId="0" sldId="512"/>
            <ac:picMk id="23559" creationId="{B9332918-BB3E-B363-F931-A2D44C2F1F97}"/>
          </ac:picMkLst>
        </pc:picChg>
      </pc:sldChg>
      <pc:sldChg chg="modSp mod">
        <pc:chgData name="Liene Valta" userId="ac1d1461-6f0d-4075-8e06-e5422be24be5" providerId="ADAL" clId="{D3079562-85B1-48C5-9806-201CA4D2F903}" dt="2022-11-22T09:27:27.672" v="51" actId="20577"/>
        <pc:sldMkLst>
          <pc:docMk/>
          <pc:sldMk cId="0" sldId="513"/>
        </pc:sldMkLst>
        <pc:spChg chg="mod">
          <ac:chgData name="Liene Valta" userId="ac1d1461-6f0d-4075-8e06-e5422be24be5" providerId="ADAL" clId="{D3079562-85B1-48C5-9806-201CA4D2F903}" dt="2022-11-22T09:27:27.672" v="51" actId="20577"/>
          <ac:spMkLst>
            <pc:docMk/>
            <pc:sldMk cId="0" sldId="513"/>
            <ac:spMk id="19459" creationId="{DBE2848F-011E-D68A-0FAA-1224768BB5E6}"/>
          </ac:spMkLst>
        </pc:spChg>
      </pc:sldChg>
      <pc:sldChg chg="modSp mod">
        <pc:chgData name="Liene Valta" userId="ac1d1461-6f0d-4075-8e06-e5422be24be5" providerId="ADAL" clId="{D3079562-85B1-48C5-9806-201CA4D2F903}" dt="2022-11-22T10:44:22.784" v="58" actId="1076"/>
        <pc:sldMkLst>
          <pc:docMk/>
          <pc:sldMk cId="2224551327" sldId="515"/>
        </pc:sldMkLst>
        <pc:spChg chg="mod">
          <ac:chgData name="Liene Valta" userId="ac1d1461-6f0d-4075-8e06-e5422be24be5" providerId="ADAL" clId="{D3079562-85B1-48C5-9806-201CA4D2F903}" dt="2022-11-22T10:44:22.784" v="58" actId="1076"/>
          <ac:spMkLst>
            <pc:docMk/>
            <pc:sldMk cId="2224551327" sldId="515"/>
            <ac:spMk id="12" creationId="{5ABE844F-F15D-DF09-6331-089428D1D2F3}"/>
          </ac:spMkLst>
        </pc:spChg>
        <pc:picChg chg="mod">
          <ac:chgData name="Liene Valta" userId="ac1d1461-6f0d-4075-8e06-e5422be24be5" providerId="ADAL" clId="{D3079562-85B1-48C5-9806-201CA4D2F903}" dt="2022-11-22T10:44:18.048" v="57" actId="14100"/>
          <ac:picMkLst>
            <pc:docMk/>
            <pc:sldMk cId="2224551327" sldId="515"/>
            <ac:picMk id="7" creationId="{F7C1FF33-FD79-FD57-CD95-5F0230AF8D97}"/>
          </ac:picMkLst>
        </pc:picChg>
      </pc:sldChg>
      <pc:sldChg chg="modSp mod">
        <pc:chgData name="Liene Valta" userId="ac1d1461-6f0d-4075-8e06-e5422be24be5" providerId="ADAL" clId="{D3079562-85B1-48C5-9806-201CA4D2F903}" dt="2022-11-22T07:57:49.331" v="6" actId="14100"/>
        <pc:sldMkLst>
          <pc:docMk/>
          <pc:sldMk cId="2053499767" sldId="518"/>
        </pc:sldMkLst>
        <pc:spChg chg="mod">
          <ac:chgData name="Liene Valta" userId="ac1d1461-6f0d-4075-8e06-e5422be24be5" providerId="ADAL" clId="{D3079562-85B1-48C5-9806-201CA4D2F903}" dt="2022-11-22T07:57:49.331" v="6" actId="14100"/>
          <ac:spMkLst>
            <pc:docMk/>
            <pc:sldMk cId="2053499767" sldId="518"/>
            <ac:spMk id="2" creationId="{D220B353-6298-C326-4579-A4A3A43B1B23}"/>
          </ac:spMkLst>
        </pc:spChg>
        <pc:spChg chg="mod">
          <ac:chgData name="Liene Valta" userId="ac1d1461-6f0d-4075-8e06-e5422be24be5" providerId="ADAL" clId="{D3079562-85B1-48C5-9806-201CA4D2F903}" dt="2022-11-22T07:57:04.955" v="1" actId="14100"/>
          <ac:spMkLst>
            <pc:docMk/>
            <pc:sldMk cId="2053499767" sldId="518"/>
            <ac:spMk id="12" creationId="{A5BE1A8F-FBF9-DF30-F407-AF6609792C9E}"/>
          </ac:spMkLst>
        </pc:spChg>
        <pc:spChg chg="mod">
          <ac:chgData name="Liene Valta" userId="ac1d1461-6f0d-4075-8e06-e5422be24be5" providerId="ADAL" clId="{D3079562-85B1-48C5-9806-201CA4D2F903}" dt="2022-11-22T07:57:29.272" v="4" actId="255"/>
          <ac:spMkLst>
            <pc:docMk/>
            <pc:sldMk cId="2053499767" sldId="518"/>
            <ac:spMk id="14" creationId="{CEB8294E-11FA-3FAF-6C42-E8871D0FD9D3}"/>
          </ac:spMkLst>
        </pc:spChg>
        <pc:spChg chg="mod">
          <ac:chgData name="Liene Valta" userId="ac1d1461-6f0d-4075-8e06-e5422be24be5" providerId="ADAL" clId="{D3079562-85B1-48C5-9806-201CA4D2F903}" dt="2022-11-22T07:57:36.020" v="5" actId="255"/>
          <ac:spMkLst>
            <pc:docMk/>
            <pc:sldMk cId="2053499767" sldId="518"/>
            <ac:spMk id="20" creationId="{2CAFB0AD-3F87-18CB-5C03-EF913C72EFE6}"/>
          </ac:spMkLst>
        </pc:spChg>
        <pc:grpChg chg="mod">
          <ac:chgData name="Liene Valta" userId="ac1d1461-6f0d-4075-8e06-e5422be24be5" providerId="ADAL" clId="{D3079562-85B1-48C5-9806-201CA4D2F903}" dt="2022-11-22T07:57:04.955" v="1" actId="14100"/>
          <ac:grpSpMkLst>
            <pc:docMk/>
            <pc:sldMk cId="2053499767" sldId="518"/>
            <ac:grpSpMk id="10" creationId="{F12FB23D-2E0F-C274-BA80-437EC83CFCA3}"/>
          </ac:grpSpMkLst>
        </pc:grpChg>
        <pc:picChg chg="mod">
          <ac:chgData name="Liene Valta" userId="ac1d1461-6f0d-4075-8e06-e5422be24be5" providerId="ADAL" clId="{D3079562-85B1-48C5-9806-201CA4D2F903}" dt="2022-11-22T07:57:04.955" v="1" actId="14100"/>
          <ac:picMkLst>
            <pc:docMk/>
            <pc:sldMk cId="2053499767" sldId="518"/>
            <ac:picMk id="11" creationId="{5203E1E0-1BEA-8A7F-A7BA-9AC88F4E8708}"/>
          </ac:picMkLst>
        </pc:picChg>
      </pc:sldChg>
      <pc:sldChg chg="modSp">
        <pc:chgData name="Liene Valta" userId="ac1d1461-6f0d-4075-8e06-e5422be24be5" providerId="ADAL" clId="{D3079562-85B1-48C5-9806-201CA4D2F903}" dt="2022-11-22T07:58:52.607" v="12" actId="1076"/>
        <pc:sldMkLst>
          <pc:docMk/>
          <pc:sldMk cId="1521656955" sldId="519"/>
        </pc:sldMkLst>
        <pc:spChg chg="mod">
          <ac:chgData name="Liene Valta" userId="ac1d1461-6f0d-4075-8e06-e5422be24be5" providerId="ADAL" clId="{D3079562-85B1-48C5-9806-201CA4D2F903}" dt="2022-11-22T07:58:52.607" v="12" actId="1076"/>
          <ac:spMkLst>
            <pc:docMk/>
            <pc:sldMk cId="1521656955" sldId="519"/>
            <ac:spMk id="3" creationId="{F005CE9F-90D7-62FE-8DCD-2F6C7884B2CB}"/>
          </ac:spMkLst>
        </pc:spChg>
        <pc:grpChg chg="mod">
          <ac:chgData name="Liene Valta" userId="ac1d1461-6f0d-4075-8e06-e5422be24be5" providerId="ADAL" clId="{D3079562-85B1-48C5-9806-201CA4D2F903}" dt="2022-11-22T07:58:35.553" v="9" actId="1076"/>
          <ac:grpSpMkLst>
            <pc:docMk/>
            <pc:sldMk cId="1521656955" sldId="519"/>
            <ac:grpSpMk id="7" creationId="{0E1FED44-0547-F593-B367-1A1DF21B9884}"/>
          </ac:grpSpMkLst>
        </pc:grpChg>
        <pc:picChg chg="mod">
          <ac:chgData name="Liene Valta" userId="ac1d1461-6f0d-4075-8e06-e5422be24be5" providerId="ADAL" clId="{D3079562-85B1-48C5-9806-201CA4D2F903}" dt="2022-11-22T07:58:35.553" v="9" actId="1076"/>
          <ac:picMkLst>
            <pc:docMk/>
            <pc:sldMk cId="1521656955" sldId="519"/>
            <ac:picMk id="8" creationId="{B373FBE8-597F-BEA2-8F80-C449758FC61A}"/>
          </ac:picMkLst>
        </pc:picChg>
        <pc:picChg chg="mod">
          <ac:chgData name="Liene Valta" userId="ac1d1461-6f0d-4075-8e06-e5422be24be5" providerId="ADAL" clId="{D3079562-85B1-48C5-9806-201CA4D2F903}" dt="2022-11-22T07:58:35.553" v="9" actId="1076"/>
          <ac:picMkLst>
            <pc:docMk/>
            <pc:sldMk cId="1521656955" sldId="519"/>
            <ac:picMk id="9" creationId="{5B5ACF8F-DE9A-85FF-7EC6-82F0ECADAB4E}"/>
          </ac:picMkLst>
        </pc:picChg>
      </pc:sldChg>
      <pc:sldChg chg="modSp mod">
        <pc:chgData name="Liene Valta" userId="ac1d1461-6f0d-4075-8e06-e5422be24be5" providerId="ADAL" clId="{D3079562-85B1-48C5-9806-201CA4D2F903}" dt="2022-11-22T10:47:28.353" v="76" actId="1076"/>
        <pc:sldMkLst>
          <pc:docMk/>
          <pc:sldMk cId="2630593189" sldId="522"/>
        </pc:sldMkLst>
        <pc:spChg chg="mod">
          <ac:chgData name="Liene Valta" userId="ac1d1461-6f0d-4075-8e06-e5422be24be5" providerId="ADAL" clId="{D3079562-85B1-48C5-9806-201CA4D2F903}" dt="2022-11-22T10:42:51.442" v="54" actId="14100"/>
          <ac:spMkLst>
            <pc:docMk/>
            <pc:sldMk cId="2630593189" sldId="522"/>
            <ac:spMk id="9" creationId="{04942198-9539-C09F-0C99-6DEBBCFCA9C3}"/>
          </ac:spMkLst>
        </pc:spChg>
        <pc:picChg chg="mod">
          <ac:chgData name="Liene Valta" userId="ac1d1461-6f0d-4075-8e06-e5422be24be5" providerId="ADAL" clId="{D3079562-85B1-48C5-9806-201CA4D2F903}" dt="2022-11-22T10:47:28.353" v="76" actId="1076"/>
          <ac:picMkLst>
            <pc:docMk/>
            <pc:sldMk cId="2630593189" sldId="522"/>
            <ac:picMk id="7" creationId="{F6C5612E-687B-99EB-F058-EC957B39C092}"/>
          </ac:picMkLst>
        </pc:picChg>
      </pc:sldChg>
      <pc:sldChg chg="modSp mod">
        <pc:chgData name="Liene Valta" userId="ac1d1461-6f0d-4075-8e06-e5422be24be5" providerId="ADAL" clId="{D3079562-85B1-48C5-9806-201CA4D2F903}" dt="2022-11-22T08:01:18.766" v="30" actId="255"/>
        <pc:sldMkLst>
          <pc:docMk/>
          <pc:sldMk cId="2480913057" sldId="523"/>
        </pc:sldMkLst>
        <pc:spChg chg="mod">
          <ac:chgData name="Liene Valta" userId="ac1d1461-6f0d-4075-8e06-e5422be24be5" providerId="ADAL" clId="{D3079562-85B1-48C5-9806-201CA4D2F903}" dt="2022-11-22T08:01:18.766" v="30" actId="255"/>
          <ac:spMkLst>
            <pc:docMk/>
            <pc:sldMk cId="2480913057" sldId="523"/>
            <ac:spMk id="9" creationId="{71C6D642-9FC1-B2E3-8284-B967EB0E8975}"/>
          </ac:spMkLst>
        </pc:spChg>
        <pc:picChg chg="mod">
          <ac:chgData name="Liene Valta" userId="ac1d1461-6f0d-4075-8e06-e5422be24be5" providerId="ADAL" clId="{D3079562-85B1-48C5-9806-201CA4D2F903}" dt="2022-11-22T08:01:03.219" v="27" actId="1076"/>
          <ac:picMkLst>
            <pc:docMk/>
            <pc:sldMk cId="2480913057" sldId="523"/>
            <ac:picMk id="7" creationId="{E2EE6D2F-1240-D287-6351-D026F78B60FB}"/>
          </ac:picMkLst>
        </pc:picChg>
      </pc:sldChg>
      <pc:sldChg chg="modSp mod">
        <pc:chgData name="Liene Valta" userId="ac1d1461-6f0d-4075-8e06-e5422be24be5" providerId="ADAL" clId="{D3079562-85B1-48C5-9806-201CA4D2F903}" dt="2022-11-22T08:00:31.503" v="24" actId="404"/>
        <pc:sldMkLst>
          <pc:docMk/>
          <pc:sldMk cId="3594862777" sldId="524"/>
        </pc:sldMkLst>
        <pc:spChg chg="mod">
          <ac:chgData name="Liene Valta" userId="ac1d1461-6f0d-4075-8e06-e5422be24be5" providerId="ADAL" clId="{D3079562-85B1-48C5-9806-201CA4D2F903}" dt="2022-11-22T08:00:31.503" v="24" actId="404"/>
          <ac:spMkLst>
            <pc:docMk/>
            <pc:sldMk cId="3594862777" sldId="524"/>
            <ac:spMk id="9" creationId="{02B139A1-6D99-E301-49BE-7AC92231DFD3}"/>
          </ac:spMkLst>
        </pc:spChg>
        <pc:picChg chg="mod">
          <ac:chgData name="Liene Valta" userId="ac1d1461-6f0d-4075-8e06-e5422be24be5" providerId="ADAL" clId="{D3079562-85B1-48C5-9806-201CA4D2F903}" dt="2022-11-22T08:00:20.646" v="18" actId="1076"/>
          <ac:picMkLst>
            <pc:docMk/>
            <pc:sldMk cId="3594862777" sldId="524"/>
            <ac:picMk id="7" creationId="{24EA6AC8-41D2-A5E6-7251-DF98561AE5E6}"/>
          </ac:picMkLst>
        </pc:picChg>
      </pc:sldChg>
      <pc:sldChg chg="modSp">
        <pc:chgData name="Liene Valta" userId="ac1d1461-6f0d-4075-8e06-e5422be24be5" providerId="ADAL" clId="{D3079562-85B1-48C5-9806-201CA4D2F903}" dt="2022-11-22T08:01:56.141" v="33" actId="14100"/>
        <pc:sldMkLst>
          <pc:docMk/>
          <pc:sldMk cId="2138305964" sldId="525"/>
        </pc:sldMkLst>
        <pc:spChg chg="mod">
          <ac:chgData name="Liene Valta" userId="ac1d1461-6f0d-4075-8e06-e5422be24be5" providerId="ADAL" clId="{D3079562-85B1-48C5-9806-201CA4D2F903}" dt="2022-11-22T08:01:56.141" v="33" actId="14100"/>
          <ac:spMkLst>
            <pc:docMk/>
            <pc:sldMk cId="2138305964" sldId="525"/>
            <ac:spMk id="3" creationId="{3EECD2F6-BF14-8149-A573-42074B2D1A01}"/>
          </ac:spMkLst>
        </pc:spChg>
      </pc:sldChg>
      <pc:sldChg chg="addSp delSp modSp mod">
        <pc:chgData name="Liene Valta" userId="ac1d1461-6f0d-4075-8e06-e5422be24be5" providerId="ADAL" clId="{D3079562-85B1-48C5-9806-201CA4D2F903}" dt="2022-11-22T08:03:20.817" v="50" actId="6549"/>
        <pc:sldMkLst>
          <pc:docMk/>
          <pc:sldMk cId="139264781" sldId="526"/>
        </pc:sldMkLst>
        <pc:spChg chg="mod">
          <ac:chgData name="Liene Valta" userId="ac1d1461-6f0d-4075-8e06-e5422be24be5" providerId="ADAL" clId="{D3079562-85B1-48C5-9806-201CA4D2F903}" dt="2022-11-22T08:03:20.817" v="50" actId="6549"/>
          <ac:spMkLst>
            <pc:docMk/>
            <pc:sldMk cId="139264781" sldId="526"/>
            <ac:spMk id="9" creationId="{78310751-CE5C-5A0B-A870-AD613859F697}"/>
          </ac:spMkLst>
        </pc:spChg>
        <pc:spChg chg="add del">
          <ac:chgData name="Liene Valta" userId="ac1d1461-6f0d-4075-8e06-e5422be24be5" providerId="ADAL" clId="{D3079562-85B1-48C5-9806-201CA4D2F903}" dt="2022-11-22T08:03:04.764" v="45" actId="478"/>
          <ac:spMkLst>
            <pc:docMk/>
            <pc:sldMk cId="139264781" sldId="526"/>
            <ac:spMk id="15" creationId="{9212053C-EB8A-92EB-B8C1-E13EC07C7CDE}"/>
          </ac:spMkLst>
        </pc:spChg>
        <pc:picChg chg="mod">
          <ac:chgData name="Liene Valta" userId="ac1d1461-6f0d-4075-8e06-e5422be24be5" providerId="ADAL" clId="{D3079562-85B1-48C5-9806-201CA4D2F903}" dt="2022-11-22T08:03:08.955" v="46" actId="1076"/>
          <ac:picMkLst>
            <pc:docMk/>
            <pc:sldMk cId="139264781" sldId="526"/>
            <ac:picMk id="14" creationId="{0B68E339-FB96-397C-BA85-33A60AB5D330}"/>
          </ac:picMkLst>
        </pc:picChg>
      </pc:sldChg>
      <pc:sldMasterChg chg="modSldLayout">
        <pc:chgData name="Liene Valta" userId="ac1d1461-6f0d-4075-8e06-e5422be24be5" providerId="ADAL" clId="{D3079562-85B1-48C5-9806-201CA4D2F903}" dt="2022-11-22T10:46:39.792" v="73"/>
        <pc:sldMasterMkLst>
          <pc:docMk/>
          <pc:sldMasterMk cId="0" sldId="2147483648"/>
        </pc:sldMasterMkLst>
        <pc:sldLayoutChg chg="addSp delSp modSp">
          <pc:chgData name="Liene Valta" userId="ac1d1461-6f0d-4075-8e06-e5422be24be5" providerId="ADAL" clId="{D3079562-85B1-48C5-9806-201CA4D2F903}" dt="2022-11-22T10:46:39.792" v="73"/>
          <pc:sldLayoutMkLst>
            <pc:docMk/>
            <pc:sldMasterMk cId="0" sldId="2147483648"/>
            <pc:sldLayoutMk cId="1566890075" sldId="2147484185"/>
          </pc:sldLayoutMkLst>
          <pc:picChg chg="del">
            <ac:chgData name="Liene Valta" userId="ac1d1461-6f0d-4075-8e06-e5422be24be5" providerId="ADAL" clId="{D3079562-85B1-48C5-9806-201CA4D2F903}" dt="2022-11-22T10:46:39.543" v="72" actId="478"/>
            <ac:picMkLst>
              <pc:docMk/>
              <pc:sldMasterMk cId="0" sldId="2147483648"/>
              <pc:sldLayoutMk cId="1566890075" sldId="2147484185"/>
              <ac:picMk id="3" creationId="{94DE357A-C533-27B9-697C-583F8399047A}"/>
            </ac:picMkLst>
          </pc:picChg>
          <pc:picChg chg="add mod">
            <ac:chgData name="Liene Valta" userId="ac1d1461-6f0d-4075-8e06-e5422be24be5" providerId="ADAL" clId="{D3079562-85B1-48C5-9806-201CA4D2F903}" dt="2022-11-22T10:46:39.792" v="73"/>
            <ac:picMkLst>
              <pc:docMk/>
              <pc:sldMasterMk cId="0" sldId="2147483648"/>
              <pc:sldLayoutMk cId="1566890075" sldId="2147484185"/>
              <ac:picMk id="4" creationId="{013EB622-EFE7-BEA0-9484-0B06BE6682EA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 </a:t>
            </a:r>
            <a:r>
              <a:rPr lang="en-US" sz="2000" dirty="0" err="1"/>
              <a:t>apjomi</a:t>
            </a:r>
            <a:r>
              <a:rPr lang="lv-LV" sz="2000" dirty="0"/>
              <a:t>, tūkst</a:t>
            </a:r>
            <a:r>
              <a:rPr lang="en-US" sz="2000" dirty="0"/>
              <a:t>.</a:t>
            </a:r>
            <a:r>
              <a:rPr lang="lv-LV" sz="2000" dirty="0"/>
              <a:t> </a:t>
            </a:r>
            <a:r>
              <a:rPr lang="en-US" sz="2000" dirty="0"/>
              <a:t>m3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Sheet1!$H$28</c:f>
              <c:strCache>
                <c:ptCount val="1"/>
                <c:pt idx="0">
                  <c:v>caurmēra kailciršu apjomi.m3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245.0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941-4C0B-8B89-E5664C08BE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Sheet1!$I$27:$N$27</c:f>
              <c:strCache>
                <c:ptCount val="6"/>
                <c:pt idx="0">
                  <c:v>maijs</c:v>
                </c:pt>
                <c:pt idx="1">
                  <c:v>jūnijs</c:v>
                </c:pt>
                <c:pt idx="2">
                  <c:v>jūlijs</c:v>
                </c:pt>
                <c:pt idx="3">
                  <c:v>augusts</c:v>
                </c:pt>
                <c:pt idx="4">
                  <c:v>septembris</c:v>
                </c:pt>
                <c:pt idx="5">
                  <c:v>oktobris</c:v>
                </c:pt>
              </c:strCache>
            </c:strRef>
          </c:cat>
          <c:val>
            <c:numRef>
              <c:f>Sheet1!$I$28:$N$28</c:f>
              <c:numCache>
                <c:formatCode>General</c:formatCode>
                <c:ptCount val="6"/>
                <c:pt idx="0">
                  <c:v>114.9</c:v>
                </c:pt>
                <c:pt idx="1">
                  <c:v>104.2</c:v>
                </c:pt>
                <c:pt idx="2">
                  <c:v>158.5</c:v>
                </c:pt>
                <c:pt idx="3">
                  <c:v>245</c:v>
                </c:pt>
                <c:pt idx="4">
                  <c:v>259.10000000000002</c:v>
                </c:pt>
                <c:pt idx="5">
                  <c:v>240.5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41-4C0B-8B89-E5664C08B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4996400"/>
        <c:axId val="2035008880"/>
      </c:lineChart>
      <c:catAx>
        <c:axId val="203499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5008880"/>
        <c:crosses val="autoZero"/>
        <c:auto val="1"/>
        <c:lblAlgn val="ctr"/>
        <c:lblOffset val="100"/>
        <c:noMultiLvlLbl val="0"/>
      </c:catAx>
      <c:valAx>
        <c:axId val="2035008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3499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 cirsmu skaits, </a:t>
            </a:r>
            <a:r>
              <a:rPr lang="lv-LV" dirty="0" err="1"/>
              <a:t>gab</a:t>
            </a:r>
            <a:endParaRPr lang="lv-LV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Sheet1!$I$22</c:f>
              <c:strCache>
                <c:ptCount val="1"/>
                <c:pt idx="0">
                  <c:v>caurmēra kailciršu, gab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Sheet1!$J$21:$M$21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Sheet1!$J$22:$M$22</c:f>
              <c:numCache>
                <c:formatCode>General</c:formatCode>
                <c:ptCount val="4"/>
                <c:pt idx="0">
                  <c:v>1043</c:v>
                </c:pt>
                <c:pt idx="1">
                  <c:v>1126</c:v>
                </c:pt>
                <c:pt idx="2">
                  <c:v>2190</c:v>
                </c:pt>
                <c:pt idx="3">
                  <c:v>3062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56-4514-8848-DC819E826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3328304"/>
        <c:axId val="1943332048"/>
      </c:lineChart>
      <c:catAx>
        <c:axId val="194332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943332048"/>
        <c:crosses val="autoZero"/>
        <c:auto val="1"/>
        <c:lblAlgn val="ctr"/>
        <c:lblOffset val="100"/>
        <c:noMultiLvlLbl val="0"/>
      </c:catAx>
      <c:valAx>
        <c:axId val="1943332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433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apjomi</a:t>
            </a:r>
            <a:r>
              <a:rPr lang="lv-LV" sz="2000" dirty="0">
                <a:solidFill>
                  <a:schemeClr val="tx1"/>
                </a:solidFill>
              </a:rPr>
              <a:t>, tūkst. </a:t>
            </a:r>
            <a:r>
              <a:rPr lang="en-US" sz="2000" dirty="0">
                <a:solidFill>
                  <a:schemeClr val="tx1"/>
                </a:solidFill>
              </a:rPr>
              <a:t>m3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1.8356647721344772E-2"/>
          <c:y val="0.2817684013187946"/>
          <c:w val="0.96328670455731047"/>
          <c:h val="0.44929395133968486"/>
        </c:manualLayout>
      </c:layout>
      <c:lineChart>
        <c:grouping val="standard"/>
        <c:varyColors val="0"/>
        <c:ser>
          <c:idx val="0"/>
          <c:order val="0"/>
          <c:tx>
            <c:strRef>
              <c:f>Sheet1!$I$25</c:f>
              <c:strCache>
                <c:ptCount val="1"/>
                <c:pt idx="0">
                  <c:v>caurmēra kailciršu apjomi.m3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193.5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844-4377-A77D-F3E9B7C395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234.2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844-4377-A77D-F3E9B7C395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481.4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844-4377-A77D-F3E9B7C395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662.6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844-4377-A77D-F3E9B7C395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Sheet1!$J$24:$M$24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Sheet1!$J$25:$M$25</c:f>
              <c:numCache>
                <c:formatCode>General</c:formatCode>
                <c:ptCount val="4"/>
                <c:pt idx="0">
                  <c:v>193468</c:v>
                </c:pt>
                <c:pt idx="1">
                  <c:v>234228</c:v>
                </c:pt>
                <c:pt idx="2">
                  <c:v>481373</c:v>
                </c:pt>
                <c:pt idx="3">
                  <c:v>662616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44-4377-A77D-F3E9B7C3953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44392672"/>
        <c:axId val="1944383520"/>
      </c:lineChart>
      <c:catAx>
        <c:axId val="194439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944383520"/>
        <c:crosses val="autoZero"/>
        <c:auto val="1"/>
        <c:lblAlgn val="ctr"/>
        <c:lblOffset val="100"/>
        <c:noMultiLvlLbl val="0"/>
      </c:catAx>
      <c:valAx>
        <c:axId val="1944383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4439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 </a:t>
            </a:r>
            <a:r>
              <a:rPr lang="en-US" sz="2000" dirty="0" err="1"/>
              <a:t>platības</a:t>
            </a:r>
            <a:r>
              <a:rPr lang="en-US" sz="2000" dirty="0"/>
              <a:t>,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Sheet1!$I$28</c:f>
              <c:strCache>
                <c:ptCount val="1"/>
                <c:pt idx="0">
                  <c:v>caurmēra kailciršu platības, ha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Sheet1!$J$27:$M$27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Sheet1!$J$28:$M$28</c:f>
              <c:numCache>
                <c:formatCode>General</c:formatCode>
                <c:ptCount val="4"/>
                <c:pt idx="0">
                  <c:v>853</c:v>
                </c:pt>
                <c:pt idx="1">
                  <c:v>975</c:v>
                </c:pt>
                <c:pt idx="2">
                  <c:v>1922</c:v>
                </c:pt>
                <c:pt idx="3">
                  <c:v>2506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11-41EF-84B3-257FEF9E12D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80070224"/>
        <c:axId val="1880071472"/>
      </c:lineChart>
      <c:catAx>
        <c:axId val="188007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80071472"/>
        <c:crosses val="autoZero"/>
        <c:auto val="1"/>
        <c:lblAlgn val="ctr"/>
        <c:lblOffset val="100"/>
        <c:noMultiLvlLbl val="0"/>
      </c:catAx>
      <c:valAx>
        <c:axId val="1880071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8007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7540772061813E-2"/>
          <c:y val="0.17299399655090808"/>
          <c:w val="0.94167250429425464"/>
          <c:h val="0.54969867528533867"/>
        </c:manualLayout>
      </c:layout>
      <c:lineChart>
        <c:grouping val="standard"/>
        <c:varyColors val="0"/>
        <c:ser>
          <c:idx val="0"/>
          <c:order val="0"/>
          <c:tx>
            <c:strRef>
              <c:f>Sheet1!$H$31</c:f>
              <c:strCache>
                <c:ptCount val="1"/>
                <c:pt idx="0">
                  <c:v>pēc caurmēra -apjomi, tūkst.m3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Sheet1!$I$30:$N$30</c:f>
              <c:strCache>
                <c:ptCount val="6"/>
                <c:pt idx="0">
                  <c:v>maijs</c:v>
                </c:pt>
                <c:pt idx="1">
                  <c:v>jūnijs</c:v>
                </c:pt>
                <c:pt idx="2">
                  <c:v>jūlijs</c:v>
                </c:pt>
                <c:pt idx="3">
                  <c:v>augusts</c:v>
                </c:pt>
                <c:pt idx="4">
                  <c:v>septembris</c:v>
                </c:pt>
                <c:pt idx="5">
                  <c:v>oktobris</c:v>
                </c:pt>
              </c:strCache>
            </c:strRef>
          </c:cat>
          <c:val>
            <c:numRef>
              <c:f>Sheet1!$I$31:$N$31</c:f>
              <c:numCache>
                <c:formatCode>General</c:formatCode>
                <c:ptCount val="6"/>
                <c:pt idx="0">
                  <c:v>114.9</c:v>
                </c:pt>
                <c:pt idx="1">
                  <c:v>104.2</c:v>
                </c:pt>
                <c:pt idx="2">
                  <c:v>158.5</c:v>
                </c:pt>
                <c:pt idx="3">
                  <c:v>245</c:v>
                </c:pt>
                <c:pt idx="4">
                  <c:v>259.10000000000002</c:v>
                </c:pt>
                <c:pt idx="5">
                  <c:v>240.5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15-4A69-8237-066FFC1A8143}"/>
            </c:ext>
          </c:extLst>
        </c:ser>
        <c:ser>
          <c:idx val="1"/>
          <c:order val="1"/>
          <c:tx>
            <c:strRef>
              <c:f>Sheet1!$H$32</c:f>
              <c:strCache>
                <c:ptCount val="1"/>
                <c:pt idx="0">
                  <c:v>pēc vecuma- kopējie apjomi, tūkst.m3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Sheet1!$I$30:$N$30</c:f>
              <c:strCache>
                <c:ptCount val="6"/>
                <c:pt idx="0">
                  <c:v>maijs</c:v>
                </c:pt>
                <c:pt idx="1">
                  <c:v>jūnijs</c:v>
                </c:pt>
                <c:pt idx="2">
                  <c:v>jūlijs</c:v>
                </c:pt>
                <c:pt idx="3">
                  <c:v>augusts</c:v>
                </c:pt>
                <c:pt idx="4">
                  <c:v>septembris</c:v>
                </c:pt>
                <c:pt idx="5">
                  <c:v>oktobris</c:v>
                </c:pt>
              </c:strCache>
            </c:strRef>
          </c:cat>
          <c:val>
            <c:numRef>
              <c:f>Sheet1!$I$32:$N$32</c:f>
              <c:numCache>
                <c:formatCode>General</c:formatCode>
                <c:ptCount val="6"/>
                <c:pt idx="0">
                  <c:v>818.7</c:v>
                </c:pt>
                <c:pt idx="1">
                  <c:v>863.3</c:v>
                </c:pt>
                <c:pt idx="2">
                  <c:v>1171.3</c:v>
                </c:pt>
                <c:pt idx="3">
                  <c:v>1722.6</c:v>
                </c:pt>
                <c:pt idx="4">
                  <c:v>2094.5</c:v>
                </c:pt>
                <c:pt idx="5">
                  <c:v>1176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15-4A69-8237-066FFC1A814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06453168"/>
        <c:axId val="1306439856"/>
      </c:lineChart>
      <c:catAx>
        <c:axId val="130645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06439856"/>
        <c:crosses val="autoZero"/>
        <c:auto val="1"/>
        <c:lblAlgn val="ctr"/>
        <c:lblOffset val="100"/>
        <c:noMultiLvlLbl val="0"/>
      </c:catAx>
      <c:valAx>
        <c:axId val="1306439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645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469429602756805E-2"/>
          <c:y val="3.1470268132538851E-2"/>
          <c:w val="0.92664690543447359"/>
          <c:h val="0.138144076280990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797C3-1EC2-42C9-A980-29F5D873305C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512B6FA9-3B2D-40D7-A594-B81AACBF0C80}">
      <dgm:prSet phldrT="[Text]"/>
      <dgm:spPr/>
      <dgm:t>
        <a:bodyPr/>
        <a:lstStyle/>
        <a:p>
          <a:endParaRPr lang="lv-LV" dirty="0"/>
        </a:p>
      </dgm:t>
    </dgm:pt>
    <dgm:pt modelId="{983496A1-819B-4A3D-9482-83B6649BEE21}" type="parTrans" cxnId="{5FB0403D-56C9-47D9-814E-1FE9AB1BA5AB}">
      <dgm:prSet/>
      <dgm:spPr/>
      <dgm:t>
        <a:bodyPr/>
        <a:lstStyle/>
        <a:p>
          <a:endParaRPr lang="lv-LV"/>
        </a:p>
      </dgm:t>
    </dgm:pt>
    <dgm:pt modelId="{39B45BD5-6497-4C72-AEF1-460514CD2987}" type="sibTrans" cxnId="{5FB0403D-56C9-47D9-814E-1FE9AB1BA5AB}">
      <dgm:prSet/>
      <dgm:spPr/>
      <dgm:t>
        <a:bodyPr/>
        <a:lstStyle/>
        <a:p>
          <a:endParaRPr lang="lv-LV"/>
        </a:p>
      </dgm:t>
    </dgm:pt>
    <dgm:pt modelId="{25657A52-636C-4151-A462-EA89C4D737F5}">
      <dgm:prSet phldrT="[Text]" custT="1"/>
      <dgm:spPr/>
      <dgm:t>
        <a:bodyPr anchor="ctr"/>
        <a:lstStyle/>
        <a:p>
          <a:pPr algn="l"/>
          <a:r>
            <a:rPr lang="lv-LV" sz="2400" dirty="0">
              <a:latin typeface="Arial" panose="020B0604020202020204" pitchFamily="34" charset="0"/>
              <a:cs typeface="Arial" panose="020B0604020202020204" pitchFamily="34" charset="0"/>
            </a:rPr>
            <a:t>Meža valsts reģistrā pieejamie digitālie pakalpojumi</a:t>
          </a:r>
        </a:p>
      </dgm:t>
    </dgm:pt>
    <dgm:pt modelId="{3E86B04E-5630-49C4-B3FA-F2A898D4FE5B}" type="parTrans" cxnId="{81C37F00-5507-4E1A-B152-E8F4D9648D20}">
      <dgm:prSet/>
      <dgm:spPr/>
      <dgm:t>
        <a:bodyPr/>
        <a:lstStyle/>
        <a:p>
          <a:endParaRPr lang="lv-LV"/>
        </a:p>
      </dgm:t>
    </dgm:pt>
    <dgm:pt modelId="{246891F9-A84F-4C5A-819D-E923D34CCF7A}" type="sibTrans" cxnId="{81C37F00-5507-4E1A-B152-E8F4D9648D20}">
      <dgm:prSet/>
      <dgm:spPr/>
      <dgm:t>
        <a:bodyPr/>
        <a:lstStyle/>
        <a:p>
          <a:endParaRPr lang="lv-LV"/>
        </a:p>
      </dgm:t>
    </dgm:pt>
    <dgm:pt modelId="{8B2E6B7A-3614-469B-A26C-2441998B461C}">
      <dgm:prSet phldrT="[Text]" custT="1"/>
      <dgm:spPr/>
      <dgm:t>
        <a:bodyPr anchor="ctr"/>
        <a:lstStyle/>
        <a:p>
          <a:pPr algn="l"/>
          <a:r>
            <a:rPr lang="lv-LV" sz="2400" dirty="0">
              <a:latin typeface="Arial" panose="020B0604020202020204" pitchFamily="34" charset="0"/>
              <a:cs typeface="Arial" panose="020B0604020202020204" pitchFamily="34" charset="0"/>
            </a:rPr>
            <a:t>Informācija par saimniecisko darbību mežā un izveidotiem mikroliegumiem meža zemē</a:t>
          </a:r>
        </a:p>
      </dgm:t>
    </dgm:pt>
    <dgm:pt modelId="{B5D99104-24BC-4F2E-89C4-96EBA923F362}" type="parTrans" cxnId="{517C6FBA-E251-4721-BA13-65F071BCA80C}">
      <dgm:prSet/>
      <dgm:spPr/>
      <dgm:t>
        <a:bodyPr/>
        <a:lstStyle/>
        <a:p>
          <a:endParaRPr lang="lv-LV"/>
        </a:p>
      </dgm:t>
    </dgm:pt>
    <dgm:pt modelId="{3CF9E3BF-9D4E-478C-B827-8DFDEC38BDC4}" type="sibTrans" cxnId="{517C6FBA-E251-4721-BA13-65F071BCA80C}">
      <dgm:prSet/>
      <dgm:spPr/>
      <dgm:t>
        <a:bodyPr/>
        <a:lstStyle/>
        <a:p>
          <a:endParaRPr lang="lv-LV"/>
        </a:p>
      </dgm:t>
    </dgm:pt>
    <dgm:pt modelId="{4FC3A987-5658-49BA-A6DE-C6256E7DE2DA}">
      <dgm:prSet phldrT="[Text]" custT="1"/>
      <dgm:spPr/>
      <dgm:t>
        <a:bodyPr anchor="ctr"/>
        <a:lstStyle/>
        <a:p>
          <a:pPr algn="l"/>
          <a:r>
            <a:rPr lang="lv-LV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Egļu </a:t>
          </a:r>
          <a:r>
            <a:rPr lang="lv-LV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astoņzobu</a:t>
          </a:r>
          <a:r>
            <a:rPr lang="lv-LV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mizgrauzis </a:t>
          </a:r>
        </a:p>
      </dgm:t>
    </dgm:pt>
    <dgm:pt modelId="{46625E12-8956-4F75-BF2D-A4A202E2C4E6}" type="parTrans" cxnId="{88C53E7D-D8DD-4DF0-B028-3AD3C71ED5C3}">
      <dgm:prSet/>
      <dgm:spPr/>
      <dgm:t>
        <a:bodyPr/>
        <a:lstStyle/>
        <a:p>
          <a:endParaRPr lang="lv-LV"/>
        </a:p>
      </dgm:t>
    </dgm:pt>
    <dgm:pt modelId="{54874FEE-D0B3-46D0-A758-D2C0F4BCA7A3}" type="sibTrans" cxnId="{88C53E7D-D8DD-4DF0-B028-3AD3C71ED5C3}">
      <dgm:prSet/>
      <dgm:spPr/>
      <dgm:t>
        <a:bodyPr/>
        <a:lstStyle/>
        <a:p>
          <a:endParaRPr lang="lv-LV"/>
        </a:p>
      </dgm:t>
    </dgm:pt>
    <dgm:pt modelId="{EE7583E8-6AD1-45DF-9D34-568E10071974}" type="pres">
      <dgm:prSet presAssocID="{8F9797C3-1EC2-42C9-A980-29F5D873305C}" presName="vert0" presStyleCnt="0">
        <dgm:presLayoutVars>
          <dgm:dir/>
          <dgm:animOne val="branch"/>
          <dgm:animLvl val="lvl"/>
        </dgm:presLayoutVars>
      </dgm:prSet>
      <dgm:spPr/>
    </dgm:pt>
    <dgm:pt modelId="{A96429FC-98F4-4695-A6F8-8F2FAF874823}" type="pres">
      <dgm:prSet presAssocID="{512B6FA9-3B2D-40D7-A594-B81AACBF0C80}" presName="thickLine" presStyleLbl="alignNode1" presStyleIdx="0" presStyleCnt="1"/>
      <dgm:spPr/>
    </dgm:pt>
    <dgm:pt modelId="{EB179629-2099-4EF4-93A9-08753DCFBFAD}" type="pres">
      <dgm:prSet presAssocID="{512B6FA9-3B2D-40D7-A594-B81AACBF0C80}" presName="horz1" presStyleCnt="0"/>
      <dgm:spPr/>
    </dgm:pt>
    <dgm:pt modelId="{36AC864E-4E64-497B-B933-4BA1FE223A70}" type="pres">
      <dgm:prSet presAssocID="{512B6FA9-3B2D-40D7-A594-B81AACBF0C80}" presName="tx1" presStyleLbl="revTx" presStyleIdx="0" presStyleCnt="4"/>
      <dgm:spPr/>
    </dgm:pt>
    <dgm:pt modelId="{E59AD572-CBE9-42A5-9BD5-35CC54534D78}" type="pres">
      <dgm:prSet presAssocID="{512B6FA9-3B2D-40D7-A594-B81AACBF0C80}" presName="vert1" presStyleCnt="0"/>
      <dgm:spPr/>
    </dgm:pt>
    <dgm:pt modelId="{D539B03D-A28E-4AA4-BF28-86326647A5C2}" type="pres">
      <dgm:prSet presAssocID="{25657A52-636C-4151-A462-EA89C4D737F5}" presName="vertSpace2a" presStyleCnt="0"/>
      <dgm:spPr/>
    </dgm:pt>
    <dgm:pt modelId="{228F7E16-E567-4AF2-8FF2-847549B2C17B}" type="pres">
      <dgm:prSet presAssocID="{25657A52-636C-4151-A462-EA89C4D737F5}" presName="horz2" presStyleCnt="0"/>
      <dgm:spPr/>
    </dgm:pt>
    <dgm:pt modelId="{3C9F39C9-C299-49CD-8DA0-66BD296C342A}" type="pres">
      <dgm:prSet presAssocID="{25657A52-636C-4151-A462-EA89C4D737F5}" presName="horzSpace2" presStyleCnt="0"/>
      <dgm:spPr/>
    </dgm:pt>
    <dgm:pt modelId="{134586E8-AB7C-4F5F-A00C-B63B1494583C}" type="pres">
      <dgm:prSet presAssocID="{25657A52-636C-4151-A462-EA89C4D737F5}" presName="tx2" presStyleLbl="revTx" presStyleIdx="1" presStyleCnt="4" custScaleX="155424"/>
      <dgm:spPr/>
    </dgm:pt>
    <dgm:pt modelId="{115C3694-FA70-4067-8801-BDBE42CBC947}" type="pres">
      <dgm:prSet presAssocID="{25657A52-636C-4151-A462-EA89C4D737F5}" presName="vert2" presStyleCnt="0"/>
      <dgm:spPr/>
    </dgm:pt>
    <dgm:pt modelId="{07EE84BA-DAF9-4D7B-90E4-9C0F7D47C4D3}" type="pres">
      <dgm:prSet presAssocID="{25657A52-636C-4151-A462-EA89C4D737F5}" presName="thinLine2b" presStyleLbl="callout" presStyleIdx="0" presStyleCnt="3"/>
      <dgm:spPr/>
    </dgm:pt>
    <dgm:pt modelId="{C75E0A89-E861-44F9-82DE-0FB296A6C605}" type="pres">
      <dgm:prSet presAssocID="{25657A52-636C-4151-A462-EA89C4D737F5}" presName="vertSpace2b" presStyleCnt="0"/>
      <dgm:spPr/>
    </dgm:pt>
    <dgm:pt modelId="{060BFD1E-BFAD-4F33-99A9-FD2B62FDC847}" type="pres">
      <dgm:prSet presAssocID="{8B2E6B7A-3614-469B-A26C-2441998B461C}" presName="horz2" presStyleCnt="0"/>
      <dgm:spPr/>
    </dgm:pt>
    <dgm:pt modelId="{D634564C-2624-4D0A-B2C4-7B16FC3D89EA}" type="pres">
      <dgm:prSet presAssocID="{8B2E6B7A-3614-469B-A26C-2441998B461C}" presName="horzSpace2" presStyleCnt="0"/>
      <dgm:spPr/>
    </dgm:pt>
    <dgm:pt modelId="{626C42AD-AEBD-4599-8DC5-5E74C58B698D}" type="pres">
      <dgm:prSet presAssocID="{8B2E6B7A-3614-469B-A26C-2441998B461C}" presName="tx2" presStyleLbl="revTx" presStyleIdx="2" presStyleCnt="4" custScaleX="182954"/>
      <dgm:spPr/>
    </dgm:pt>
    <dgm:pt modelId="{43815958-661A-4311-963F-6C7869FCE35B}" type="pres">
      <dgm:prSet presAssocID="{8B2E6B7A-3614-469B-A26C-2441998B461C}" presName="vert2" presStyleCnt="0"/>
      <dgm:spPr/>
    </dgm:pt>
    <dgm:pt modelId="{227A7402-7226-4F6F-BA8F-D66ED543B9B3}" type="pres">
      <dgm:prSet presAssocID="{8B2E6B7A-3614-469B-A26C-2441998B461C}" presName="thinLine2b" presStyleLbl="callout" presStyleIdx="1" presStyleCnt="3"/>
      <dgm:spPr/>
    </dgm:pt>
    <dgm:pt modelId="{7048E6C5-D163-429B-A5C6-D8636DF014D4}" type="pres">
      <dgm:prSet presAssocID="{8B2E6B7A-3614-469B-A26C-2441998B461C}" presName="vertSpace2b" presStyleCnt="0"/>
      <dgm:spPr/>
    </dgm:pt>
    <dgm:pt modelId="{316B16EE-ED82-4A36-916B-3005977270B4}" type="pres">
      <dgm:prSet presAssocID="{4FC3A987-5658-49BA-A6DE-C6256E7DE2DA}" presName="horz2" presStyleCnt="0"/>
      <dgm:spPr/>
    </dgm:pt>
    <dgm:pt modelId="{6C714B40-0675-4C36-8CBA-2609E423337C}" type="pres">
      <dgm:prSet presAssocID="{4FC3A987-5658-49BA-A6DE-C6256E7DE2DA}" presName="horzSpace2" presStyleCnt="0"/>
      <dgm:spPr/>
    </dgm:pt>
    <dgm:pt modelId="{6659A313-9661-4865-9C10-F5597DC30E55}" type="pres">
      <dgm:prSet presAssocID="{4FC3A987-5658-49BA-A6DE-C6256E7DE2DA}" presName="tx2" presStyleLbl="revTx" presStyleIdx="3" presStyleCnt="4" custScaleX="210397"/>
      <dgm:spPr/>
    </dgm:pt>
    <dgm:pt modelId="{A8358A8F-AE6A-458B-88C9-F0FA8506BECA}" type="pres">
      <dgm:prSet presAssocID="{4FC3A987-5658-49BA-A6DE-C6256E7DE2DA}" presName="vert2" presStyleCnt="0"/>
      <dgm:spPr/>
    </dgm:pt>
    <dgm:pt modelId="{FD15B934-12DC-4DBA-987C-11A5995A1005}" type="pres">
      <dgm:prSet presAssocID="{4FC3A987-5658-49BA-A6DE-C6256E7DE2DA}" presName="thinLine2b" presStyleLbl="callout" presStyleIdx="2" presStyleCnt="3"/>
      <dgm:spPr/>
    </dgm:pt>
    <dgm:pt modelId="{2299E85B-A4D2-4359-BFCF-C83BB7D6EC9C}" type="pres">
      <dgm:prSet presAssocID="{4FC3A987-5658-49BA-A6DE-C6256E7DE2DA}" presName="vertSpace2b" presStyleCnt="0"/>
      <dgm:spPr/>
    </dgm:pt>
  </dgm:ptLst>
  <dgm:cxnLst>
    <dgm:cxn modelId="{81C37F00-5507-4E1A-B152-E8F4D9648D20}" srcId="{512B6FA9-3B2D-40D7-A594-B81AACBF0C80}" destId="{25657A52-636C-4151-A462-EA89C4D737F5}" srcOrd="0" destOrd="0" parTransId="{3E86B04E-5630-49C4-B3FA-F2A898D4FE5B}" sibTransId="{246891F9-A84F-4C5A-819D-E923D34CCF7A}"/>
    <dgm:cxn modelId="{EE2CA23C-8C7B-4098-8076-3F82F98ABDAF}" type="presOf" srcId="{8F9797C3-1EC2-42C9-A980-29F5D873305C}" destId="{EE7583E8-6AD1-45DF-9D34-568E10071974}" srcOrd="0" destOrd="0" presId="urn:microsoft.com/office/officeart/2008/layout/LinedList"/>
    <dgm:cxn modelId="{5FB0403D-56C9-47D9-814E-1FE9AB1BA5AB}" srcId="{8F9797C3-1EC2-42C9-A980-29F5D873305C}" destId="{512B6FA9-3B2D-40D7-A594-B81AACBF0C80}" srcOrd="0" destOrd="0" parTransId="{983496A1-819B-4A3D-9482-83B6649BEE21}" sibTransId="{39B45BD5-6497-4C72-AEF1-460514CD2987}"/>
    <dgm:cxn modelId="{3630135D-D2FB-4D8B-993F-4E41D5680E52}" type="presOf" srcId="{512B6FA9-3B2D-40D7-A594-B81AACBF0C80}" destId="{36AC864E-4E64-497B-B933-4BA1FE223A70}" srcOrd="0" destOrd="0" presId="urn:microsoft.com/office/officeart/2008/layout/LinedList"/>
    <dgm:cxn modelId="{499B7C6E-DCA5-448C-BC5E-A3E3C091142F}" type="presOf" srcId="{4FC3A987-5658-49BA-A6DE-C6256E7DE2DA}" destId="{6659A313-9661-4865-9C10-F5597DC30E55}" srcOrd="0" destOrd="0" presId="urn:microsoft.com/office/officeart/2008/layout/LinedList"/>
    <dgm:cxn modelId="{88C53E7D-D8DD-4DF0-B028-3AD3C71ED5C3}" srcId="{512B6FA9-3B2D-40D7-A594-B81AACBF0C80}" destId="{4FC3A987-5658-49BA-A6DE-C6256E7DE2DA}" srcOrd="2" destOrd="0" parTransId="{46625E12-8956-4F75-BF2D-A4A202E2C4E6}" sibTransId="{54874FEE-D0B3-46D0-A758-D2C0F4BCA7A3}"/>
    <dgm:cxn modelId="{517C6FBA-E251-4721-BA13-65F071BCA80C}" srcId="{512B6FA9-3B2D-40D7-A594-B81AACBF0C80}" destId="{8B2E6B7A-3614-469B-A26C-2441998B461C}" srcOrd="1" destOrd="0" parTransId="{B5D99104-24BC-4F2E-89C4-96EBA923F362}" sibTransId="{3CF9E3BF-9D4E-478C-B827-8DFDEC38BDC4}"/>
    <dgm:cxn modelId="{E36FF9C8-BA0E-4E65-BAAC-97C27493D0BE}" type="presOf" srcId="{8B2E6B7A-3614-469B-A26C-2441998B461C}" destId="{626C42AD-AEBD-4599-8DC5-5E74C58B698D}" srcOrd="0" destOrd="0" presId="urn:microsoft.com/office/officeart/2008/layout/LinedList"/>
    <dgm:cxn modelId="{C9BB86F3-121B-4B8A-917F-5CFBC8B1033F}" type="presOf" srcId="{25657A52-636C-4151-A462-EA89C4D737F5}" destId="{134586E8-AB7C-4F5F-A00C-B63B1494583C}" srcOrd="0" destOrd="0" presId="urn:microsoft.com/office/officeart/2008/layout/LinedList"/>
    <dgm:cxn modelId="{0AFA470B-A801-41F8-95A5-C91096F24170}" type="presParOf" srcId="{EE7583E8-6AD1-45DF-9D34-568E10071974}" destId="{A96429FC-98F4-4695-A6F8-8F2FAF874823}" srcOrd="0" destOrd="0" presId="urn:microsoft.com/office/officeart/2008/layout/LinedList"/>
    <dgm:cxn modelId="{679D76B1-1967-43E4-ACC7-2ED556DF94D2}" type="presParOf" srcId="{EE7583E8-6AD1-45DF-9D34-568E10071974}" destId="{EB179629-2099-4EF4-93A9-08753DCFBFAD}" srcOrd="1" destOrd="0" presId="urn:microsoft.com/office/officeart/2008/layout/LinedList"/>
    <dgm:cxn modelId="{41225CEC-FEF8-4CB0-AB91-2A71D3602294}" type="presParOf" srcId="{EB179629-2099-4EF4-93A9-08753DCFBFAD}" destId="{36AC864E-4E64-497B-B933-4BA1FE223A70}" srcOrd="0" destOrd="0" presId="urn:microsoft.com/office/officeart/2008/layout/LinedList"/>
    <dgm:cxn modelId="{75B44C70-7431-4090-869A-4496AD4C50E0}" type="presParOf" srcId="{EB179629-2099-4EF4-93A9-08753DCFBFAD}" destId="{E59AD572-CBE9-42A5-9BD5-35CC54534D78}" srcOrd="1" destOrd="0" presId="urn:microsoft.com/office/officeart/2008/layout/LinedList"/>
    <dgm:cxn modelId="{D1722D7D-5528-4159-B18D-1E13074667EC}" type="presParOf" srcId="{E59AD572-CBE9-42A5-9BD5-35CC54534D78}" destId="{D539B03D-A28E-4AA4-BF28-86326647A5C2}" srcOrd="0" destOrd="0" presId="urn:microsoft.com/office/officeart/2008/layout/LinedList"/>
    <dgm:cxn modelId="{8449F041-095F-4F23-840C-5CB418967265}" type="presParOf" srcId="{E59AD572-CBE9-42A5-9BD5-35CC54534D78}" destId="{228F7E16-E567-4AF2-8FF2-847549B2C17B}" srcOrd="1" destOrd="0" presId="urn:microsoft.com/office/officeart/2008/layout/LinedList"/>
    <dgm:cxn modelId="{81E2B979-4D22-466E-A128-50952F7A03D9}" type="presParOf" srcId="{228F7E16-E567-4AF2-8FF2-847549B2C17B}" destId="{3C9F39C9-C299-49CD-8DA0-66BD296C342A}" srcOrd="0" destOrd="0" presId="urn:microsoft.com/office/officeart/2008/layout/LinedList"/>
    <dgm:cxn modelId="{BC4A6D7E-3D2C-46DA-83F3-791E0F4DACD6}" type="presParOf" srcId="{228F7E16-E567-4AF2-8FF2-847549B2C17B}" destId="{134586E8-AB7C-4F5F-A00C-B63B1494583C}" srcOrd="1" destOrd="0" presId="urn:microsoft.com/office/officeart/2008/layout/LinedList"/>
    <dgm:cxn modelId="{1BD83196-45CA-4C2D-A94A-3E4BBFEBD5BC}" type="presParOf" srcId="{228F7E16-E567-4AF2-8FF2-847549B2C17B}" destId="{115C3694-FA70-4067-8801-BDBE42CBC947}" srcOrd="2" destOrd="0" presId="urn:microsoft.com/office/officeart/2008/layout/LinedList"/>
    <dgm:cxn modelId="{390CFA67-EFA8-4A9C-BB52-48F66EE24A00}" type="presParOf" srcId="{E59AD572-CBE9-42A5-9BD5-35CC54534D78}" destId="{07EE84BA-DAF9-4D7B-90E4-9C0F7D47C4D3}" srcOrd="2" destOrd="0" presId="urn:microsoft.com/office/officeart/2008/layout/LinedList"/>
    <dgm:cxn modelId="{9B61260A-8E6F-4652-9A1D-375E6F945D8D}" type="presParOf" srcId="{E59AD572-CBE9-42A5-9BD5-35CC54534D78}" destId="{C75E0A89-E861-44F9-82DE-0FB296A6C605}" srcOrd="3" destOrd="0" presId="urn:microsoft.com/office/officeart/2008/layout/LinedList"/>
    <dgm:cxn modelId="{3BE15BB2-3062-4EE9-B206-12891FBCE42B}" type="presParOf" srcId="{E59AD572-CBE9-42A5-9BD5-35CC54534D78}" destId="{060BFD1E-BFAD-4F33-99A9-FD2B62FDC847}" srcOrd="4" destOrd="0" presId="urn:microsoft.com/office/officeart/2008/layout/LinedList"/>
    <dgm:cxn modelId="{C0B134E9-47D8-441B-A34B-F607FB9810FF}" type="presParOf" srcId="{060BFD1E-BFAD-4F33-99A9-FD2B62FDC847}" destId="{D634564C-2624-4D0A-B2C4-7B16FC3D89EA}" srcOrd="0" destOrd="0" presId="urn:microsoft.com/office/officeart/2008/layout/LinedList"/>
    <dgm:cxn modelId="{7851204F-8813-4596-83C7-0733BAA3D459}" type="presParOf" srcId="{060BFD1E-BFAD-4F33-99A9-FD2B62FDC847}" destId="{626C42AD-AEBD-4599-8DC5-5E74C58B698D}" srcOrd="1" destOrd="0" presId="urn:microsoft.com/office/officeart/2008/layout/LinedList"/>
    <dgm:cxn modelId="{5A2360A6-8AF5-4057-93AA-48EF3A4C8D51}" type="presParOf" srcId="{060BFD1E-BFAD-4F33-99A9-FD2B62FDC847}" destId="{43815958-661A-4311-963F-6C7869FCE35B}" srcOrd="2" destOrd="0" presId="urn:microsoft.com/office/officeart/2008/layout/LinedList"/>
    <dgm:cxn modelId="{151EC18B-EB1E-43BA-A0BE-48AB81502647}" type="presParOf" srcId="{E59AD572-CBE9-42A5-9BD5-35CC54534D78}" destId="{227A7402-7226-4F6F-BA8F-D66ED543B9B3}" srcOrd="5" destOrd="0" presId="urn:microsoft.com/office/officeart/2008/layout/LinedList"/>
    <dgm:cxn modelId="{B1D46A68-E7D2-434D-9882-AACBFCB2C8AD}" type="presParOf" srcId="{E59AD572-CBE9-42A5-9BD5-35CC54534D78}" destId="{7048E6C5-D163-429B-A5C6-D8636DF014D4}" srcOrd="6" destOrd="0" presId="urn:microsoft.com/office/officeart/2008/layout/LinedList"/>
    <dgm:cxn modelId="{870E3C4D-CE4C-4F5E-BC1E-B1ECCD3E67AC}" type="presParOf" srcId="{E59AD572-CBE9-42A5-9BD5-35CC54534D78}" destId="{316B16EE-ED82-4A36-916B-3005977270B4}" srcOrd="7" destOrd="0" presId="urn:microsoft.com/office/officeart/2008/layout/LinedList"/>
    <dgm:cxn modelId="{C35361F8-14BD-4406-992A-35ECC6E9C8CE}" type="presParOf" srcId="{316B16EE-ED82-4A36-916B-3005977270B4}" destId="{6C714B40-0675-4C36-8CBA-2609E423337C}" srcOrd="0" destOrd="0" presId="urn:microsoft.com/office/officeart/2008/layout/LinedList"/>
    <dgm:cxn modelId="{46A50993-A786-4F61-9F86-ABFC4ADEEB12}" type="presParOf" srcId="{316B16EE-ED82-4A36-916B-3005977270B4}" destId="{6659A313-9661-4865-9C10-F5597DC30E55}" srcOrd="1" destOrd="0" presId="urn:microsoft.com/office/officeart/2008/layout/LinedList"/>
    <dgm:cxn modelId="{50EA8951-BDFF-4AC0-ADDB-51627EB9F039}" type="presParOf" srcId="{316B16EE-ED82-4A36-916B-3005977270B4}" destId="{A8358A8F-AE6A-458B-88C9-F0FA8506BECA}" srcOrd="2" destOrd="0" presId="urn:microsoft.com/office/officeart/2008/layout/LinedList"/>
    <dgm:cxn modelId="{E0FC2D48-14DB-4263-81DF-3195A0245CED}" type="presParOf" srcId="{E59AD572-CBE9-42A5-9BD5-35CC54534D78}" destId="{FD15B934-12DC-4DBA-987C-11A5995A1005}" srcOrd="8" destOrd="0" presId="urn:microsoft.com/office/officeart/2008/layout/LinedList"/>
    <dgm:cxn modelId="{351BEFBC-2B9B-4626-8524-C060EC2DBA75}" type="presParOf" srcId="{E59AD572-CBE9-42A5-9BD5-35CC54534D78}" destId="{2299E85B-A4D2-4359-BFCF-C83BB7D6EC9C}" srcOrd="9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0AFAD-1CDD-47B1-B942-8B78E76266F4}" type="doc">
      <dgm:prSet loTypeId="urn:microsoft.com/office/officeart/2005/8/layout/cycle5" loCatId="cycle" qsTypeId="urn:microsoft.com/office/officeart/2005/8/quickstyle/3d1" qsCatId="3D" csTypeId="urn:microsoft.com/office/officeart/2005/8/colors/colorful5" csCatId="colorful" phldr="1"/>
      <dgm:spPr/>
    </dgm:pt>
    <dgm:pt modelId="{746379AA-DC4E-492B-8309-F6F0A326FB8D}">
      <dgm:prSet phldrT="[Text]"/>
      <dgm:spPr/>
      <dgm:t>
        <a:bodyPr/>
        <a:lstStyle/>
        <a:p>
          <a:r>
            <a:rPr lang="lv-LV" altLang="lv-LV" dirty="0">
              <a:latin typeface="Verdana" panose="020B0604030504040204" pitchFamily="34" charset="0"/>
            </a:rPr>
            <a:t>uzlabot komunikāciju ar klientu</a:t>
          </a:r>
          <a:endParaRPr lang="lv-LV" dirty="0"/>
        </a:p>
      </dgm:t>
    </dgm:pt>
    <dgm:pt modelId="{E89636FA-13EF-4906-9923-EED3F8A0CF8D}" type="parTrans" cxnId="{8F1CAE1B-CF78-4CB3-9349-4BF1D53C6181}">
      <dgm:prSet/>
      <dgm:spPr/>
      <dgm:t>
        <a:bodyPr/>
        <a:lstStyle/>
        <a:p>
          <a:endParaRPr lang="lv-LV"/>
        </a:p>
      </dgm:t>
    </dgm:pt>
    <dgm:pt modelId="{130D2A33-E2EF-405A-B76A-E500BC997C17}" type="sibTrans" cxnId="{8F1CAE1B-CF78-4CB3-9349-4BF1D53C6181}">
      <dgm:prSet/>
      <dgm:spPr/>
      <dgm:t>
        <a:bodyPr/>
        <a:lstStyle/>
        <a:p>
          <a:endParaRPr lang="lv-LV"/>
        </a:p>
      </dgm:t>
    </dgm:pt>
    <dgm:pt modelId="{DB847506-27CE-4556-9F31-D94483A82A0E}">
      <dgm:prSet phldrT="[Text]"/>
      <dgm:spPr/>
      <dgm:t>
        <a:bodyPr/>
        <a:lstStyle/>
        <a:p>
          <a:r>
            <a:rPr lang="lv-LV" altLang="lv-LV">
              <a:latin typeface="Verdana" panose="020B0604030504040204" pitchFamily="34" charset="0"/>
            </a:rPr>
            <a:t>attīstīt e-pakalpojumus</a:t>
          </a:r>
          <a:endParaRPr lang="lv-LV" dirty="0"/>
        </a:p>
      </dgm:t>
    </dgm:pt>
    <dgm:pt modelId="{CDDCA5C4-5412-45E5-BE59-7FC04EA6ED28}" type="parTrans" cxnId="{8F2D84FF-0FB9-4625-BF9B-52E82323610C}">
      <dgm:prSet/>
      <dgm:spPr/>
      <dgm:t>
        <a:bodyPr/>
        <a:lstStyle/>
        <a:p>
          <a:endParaRPr lang="lv-LV"/>
        </a:p>
      </dgm:t>
    </dgm:pt>
    <dgm:pt modelId="{93AA557B-4908-4CB7-B8C2-6D87A4EB8CD9}" type="sibTrans" cxnId="{8F2D84FF-0FB9-4625-BF9B-52E82323610C}">
      <dgm:prSet/>
      <dgm:spPr/>
      <dgm:t>
        <a:bodyPr/>
        <a:lstStyle/>
        <a:p>
          <a:endParaRPr lang="lv-LV"/>
        </a:p>
      </dgm:t>
    </dgm:pt>
    <dgm:pt modelId="{C5AC3C61-8EFC-4284-BA71-835422E0B1B4}">
      <dgm:prSet phldrT="[Text]"/>
      <dgm:spPr/>
      <dgm:t>
        <a:bodyPr/>
        <a:lstStyle/>
        <a:p>
          <a:r>
            <a:rPr lang="lv-LV" altLang="lv-LV">
              <a:latin typeface="Verdana" panose="020B0604030504040204" pitchFamily="34" charset="0"/>
            </a:rPr>
            <a:t>uzlabot klientu apkalpošanu</a:t>
          </a:r>
          <a:endParaRPr lang="lv-LV" dirty="0"/>
        </a:p>
      </dgm:t>
    </dgm:pt>
    <dgm:pt modelId="{388E73C4-AF7E-48B9-A487-816A3B2EB111}" type="parTrans" cxnId="{DD71CC2E-CDE1-48DB-8CF3-0130DC694B7B}">
      <dgm:prSet/>
      <dgm:spPr/>
      <dgm:t>
        <a:bodyPr/>
        <a:lstStyle/>
        <a:p>
          <a:endParaRPr lang="lv-LV"/>
        </a:p>
      </dgm:t>
    </dgm:pt>
    <dgm:pt modelId="{ADFD65DA-31A8-47DE-B104-8A9DFED35EEC}" type="sibTrans" cxnId="{DD71CC2E-CDE1-48DB-8CF3-0130DC694B7B}">
      <dgm:prSet/>
      <dgm:spPr/>
      <dgm:t>
        <a:bodyPr/>
        <a:lstStyle/>
        <a:p>
          <a:endParaRPr lang="lv-LV"/>
        </a:p>
      </dgm:t>
    </dgm:pt>
    <dgm:pt modelId="{B2BD5A80-63EC-4103-89EE-7BF370495AEF}" type="pres">
      <dgm:prSet presAssocID="{FB50AFAD-1CDD-47B1-B942-8B78E76266F4}" presName="cycle" presStyleCnt="0">
        <dgm:presLayoutVars>
          <dgm:dir/>
          <dgm:resizeHandles val="exact"/>
        </dgm:presLayoutVars>
      </dgm:prSet>
      <dgm:spPr/>
    </dgm:pt>
    <dgm:pt modelId="{145D4BB3-AE6A-4209-AE52-DB2ACD661FF4}" type="pres">
      <dgm:prSet presAssocID="{746379AA-DC4E-492B-8309-F6F0A326FB8D}" presName="node" presStyleLbl="node1" presStyleIdx="0" presStyleCnt="3">
        <dgm:presLayoutVars>
          <dgm:bulletEnabled val="1"/>
        </dgm:presLayoutVars>
      </dgm:prSet>
      <dgm:spPr/>
    </dgm:pt>
    <dgm:pt modelId="{E4169FF9-6A55-4745-BAA4-FDC8E0D5F4DF}" type="pres">
      <dgm:prSet presAssocID="{746379AA-DC4E-492B-8309-F6F0A326FB8D}" presName="spNode" presStyleCnt="0"/>
      <dgm:spPr/>
    </dgm:pt>
    <dgm:pt modelId="{65D6D307-BCE5-4D2C-9EC3-2E1B7B55B965}" type="pres">
      <dgm:prSet presAssocID="{130D2A33-E2EF-405A-B76A-E500BC997C17}" presName="sibTrans" presStyleLbl="sibTrans1D1" presStyleIdx="0" presStyleCnt="3"/>
      <dgm:spPr/>
    </dgm:pt>
    <dgm:pt modelId="{88ECAFA5-2B45-4C53-A0B0-36EADE5E72B3}" type="pres">
      <dgm:prSet presAssocID="{DB847506-27CE-4556-9F31-D94483A82A0E}" presName="node" presStyleLbl="node1" presStyleIdx="1" presStyleCnt="3">
        <dgm:presLayoutVars>
          <dgm:bulletEnabled val="1"/>
        </dgm:presLayoutVars>
      </dgm:prSet>
      <dgm:spPr/>
    </dgm:pt>
    <dgm:pt modelId="{5640FBA4-F5D8-49E6-BA86-5F049F3CC0B1}" type="pres">
      <dgm:prSet presAssocID="{DB847506-27CE-4556-9F31-D94483A82A0E}" presName="spNode" presStyleCnt="0"/>
      <dgm:spPr/>
    </dgm:pt>
    <dgm:pt modelId="{A017F7BB-4C47-45E6-833D-F9696840834B}" type="pres">
      <dgm:prSet presAssocID="{93AA557B-4908-4CB7-B8C2-6D87A4EB8CD9}" presName="sibTrans" presStyleLbl="sibTrans1D1" presStyleIdx="1" presStyleCnt="3"/>
      <dgm:spPr/>
    </dgm:pt>
    <dgm:pt modelId="{B759C4F8-F6AD-409C-BB09-94BDCC86E84A}" type="pres">
      <dgm:prSet presAssocID="{C5AC3C61-8EFC-4284-BA71-835422E0B1B4}" presName="node" presStyleLbl="node1" presStyleIdx="2" presStyleCnt="3">
        <dgm:presLayoutVars>
          <dgm:bulletEnabled val="1"/>
        </dgm:presLayoutVars>
      </dgm:prSet>
      <dgm:spPr/>
    </dgm:pt>
    <dgm:pt modelId="{E1948E7E-5CDC-4C1E-BA00-8617F480B5E2}" type="pres">
      <dgm:prSet presAssocID="{C5AC3C61-8EFC-4284-BA71-835422E0B1B4}" presName="spNode" presStyleCnt="0"/>
      <dgm:spPr/>
    </dgm:pt>
    <dgm:pt modelId="{3CEA3BB3-554F-4615-B147-8C7DB9D8B574}" type="pres">
      <dgm:prSet presAssocID="{ADFD65DA-31A8-47DE-B104-8A9DFED35EEC}" presName="sibTrans" presStyleLbl="sibTrans1D1" presStyleIdx="2" presStyleCnt="3"/>
      <dgm:spPr/>
    </dgm:pt>
  </dgm:ptLst>
  <dgm:cxnLst>
    <dgm:cxn modelId="{1079070B-EE0A-43F0-A7E1-D601FD42516D}" type="presOf" srcId="{FB50AFAD-1CDD-47B1-B942-8B78E76266F4}" destId="{B2BD5A80-63EC-4103-89EE-7BF370495AEF}" srcOrd="0" destOrd="0" presId="urn:microsoft.com/office/officeart/2005/8/layout/cycle5"/>
    <dgm:cxn modelId="{8F1CAE1B-CF78-4CB3-9349-4BF1D53C6181}" srcId="{FB50AFAD-1CDD-47B1-B942-8B78E76266F4}" destId="{746379AA-DC4E-492B-8309-F6F0A326FB8D}" srcOrd="0" destOrd="0" parTransId="{E89636FA-13EF-4906-9923-EED3F8A0CF8D}" sibTransId="{130D2A33-E2EF-405A-B76A-E500BC997C17}"/>
    <dgm:cxn modelId="{DD71CC2E-CDE1-48DB-8CF3-0130DC694B7B}" srcId="{FB50AFAD-1CDD-47B1-B942-8B78E76266F4}" destId="{C5AC3C61-8EFC-4284-BA71-835422E0B1B4}" srcOrd="2" destOrd="0" parTransId="{388E73C4-AF7E-48B9-A487-816A3B2EB111}" sibTransId="{ADFD65DA-31A8-47DE-B104-8A9DFED35EEC}"/>
    <dgm:cxn modelId="{C22AB43B-A4F7-4BB2-9863-152D391BBEB5}" type="presOf" srcId="{DB847506-27CE-4556-9F31-D94483A82A0E}" destId="{88ECAFA5-2B45-4C53-A0B0-36EADE5E72B3}" srcOrd="0" destOrd="0" presId="urn:microsoft.com/office/officeart/2005/8/layout/cycle5"/>
    <dgm:cxn modelId="{FAE6FF87-3D21-45F3-9E2E-0D568D2416CF}" type="presOf" srcId="{ADFD65DA-31A8-47DE-B104-8A9DFED35EEC}" destId="{3CEA3BB3-554F-4615-B147-8C7DB9D8B574}" srcOrd="0" destOrd="0" presId="urn:microsoft.com/office/officeart/2005/8/layout/cycle5"/>
    <dgm:cxn modelId="{EA70F08A-2E00-4FD0-8891-D2640233DBDE}" type="presOf" srcId="{93AA557B-4908-4CB7-B8C2-6D87A4EB8CD9}" destId="{A017F7BB-4C47-45E6-833D-F9696840834B}" srcOrd="0" destOrd="0" presId="urn:microsoft.com/office/officeart/2005/8/layout/cycle5"/>
    <dgm:cxn modelId="{8685A7BC-D5A7-4EAC-8370-7757F3112534}" type="presOf" srcId="{C5AC3C61-8EFC-4284-BA71-835422E0B1B4}" destId="{B759C4F8-F6AD-409C-BB09-94BDCC86E84A}" srcOrd="0" destOrd="0" presId="urn:microsoft.com/office/officeart/2005/8/layout/cycle5"/>
    <dgm:cxn modelId="{1C381DE5-8988-4649-9BB0-AE8360159F61}" type="presOf" srcId="{746379AA-DC4E-492B-8309-F6F0A326FB8D}" destId="{145D4BB3-AE6A-4209-AE52-DB2ACD661FF4}" srcOrd="0" destOrd="0" presId="urn:microsoft.com/office/officeart/2005/8/layout/cycle5"/>
    <dgm:cxn modelId="{564446F7-B5D8-4F1F-BC03-D2D763F543A4}" type="presOf" srcId="{130D2A33-E2EF-405A-B76A-E500BC997C17}" destId="{65D6D307-BCE5-4D2C-9EC3-2E1B7B55B965}" srcOrd="0" destOrd="0" presId="urn:microsoft.com/office/officeart/2005/8/layout/cycle5"/>
    <dgm:cxn modelId="{8F2D84FF-0FB9-4625-BF9B-52E82323610C}" srcId="{FB50AFAD-1CDD-47B1-B942-8B78E76266F4}" destId="{DB847506-27CE-4556-9F31-D94483A82A0E}" srcOrd="1" destOrd="0" parTransId="{CDDCA5C4-5412-45E5-BE59-7FC04EA6ED28}" sibTransId="{93AA557B-4908-4CB7-B8C2-6D87A4EB8CD9}"/>
    <dgm:cxn modelId="{93577DB0-7CC5-458F-9942-AADDD557D977}" type="presParOf" srcId="{B2BD5A80-63EC-4103-89EE-7BF370495AEF}" destId="{145D4BB3-AE6A-4209-AE52-DB2ACD661FF4}" srcOrd="0" destOrd="0" presId="urn:microsoft.com/office/officeart/2005/8/layout/cycle5"/>
    <dgm:cxn modelId="{0C50649C-B0D2-40C7-A2A5-7DD8348B3810}" type="presParOf" srcId="{B2BD5A80-63EC-4103-89EE-7BF370495AEF}" destId="{E4169FF9-6A55-4745-BAA4-FDC8E0D5F4DF}" srcOrd="1" destOrd="0" presId="urn:microsoft.com/office/officeart/2005/8/layout/cycle5"/>
    <dgm:cxn modelId="{0385D8EE-C8EE-4793-BE23-9F2457449E19}" type="presParOf" srcId="{B2BD5A80-63EC-4103-89EE-7BF370495AEF}" destId="{65D6D307-BCE5-4D2C-9EC3-2E1B7B55B965}" srcOrd="2" destOrd="0" presId="urn:microsoft.com/office/officeart/2005/8/layout/cycle5"/>
    <dgm:cxn modelId="{7523D3BC-078A-467B-85C0-20B3CC36F32B}" type="presParOf" srcId="{B2BD5A80-63EC-4103-89EE-7BF370495AEF}" destId="{88ECAFA5-2B45-4C53-A0B0-36EADE5E72B3}" srcOrd="3" destOrd="0" presId="urn:microsoft.com/office/officeart/2005/8/layout/cycle5"/>
    <dgm:cxn modelId="{AADA7C80-055C-4034-BA34-33913B974862}" type="presParOf" srcId="{B2BD5A80-63EC-4103-89EE-7BF370495AEF}" destId="{5640FBA4-F5D8-49E6-BA86-5F049F3CC0B1}" srcOrd="4" destOrd="0" presId="urn:microsoft.com/office/officeart/2005/8/layout/cycle5"/>
    <dgm:cxn modelId="{135A0A35-CACB-43E6-B845-B1A0CADDE1B4}" type="presParOf" srcId="{B2BD5A80-63EC-4103-89EE-7BF370495AEF}" destId="{A017F7BB-4C47-45E6-833D-F9696840834B}" srcOrd="5" destOrd="0" presId="urn:microsoft.com/office/officeart/2005/8/layout/cycle5"/>
    <dgm:cxn modelId="{A76A1321-74C8-40C2-895B-759921A413A1}" type="presParOf" srcId="{B2BD5A80-63EC-4103-89EE-7BF370495AEF}" destId="{B759C4F8-F6AD-409C-BB09-94BDCC86E84A}" srcOrd="6" destOrd="0" presId="urn:microsoft.com/office/officeart/2005/8/layout/cycle5"/>
    <dgm:cxn modelId="{C5A6C0A5-E5FF-4BAA-9A29-EEED2C1255F7}" type="presParOf" srcId="{B2BD5A80-63EC-4103-89EE-7BF370495AEF}" destId="{E1948E7E-5CDC-4C1E-BA00-8617F480B5E2}" srcOrd="7" destOrd="0" presId="urn:microsoft.com/office/officeart/2005/8/layout/cycle5"/>
    <dgm:cxn modelId="{3F0E578C-5657-4083-80BC-8CF79ED05A96}" type="presParOf" srcId="{B2BD5A80-63EC-4103-89EE-7BF370495AEF}" destId="{3CEA3BB3-554F-4615-B147-8C7DB9D8B574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29FC-98F4-4695-A6F8-8F2FAF874823}">
      <dsp:nvSpPr>
        <dsp:cNvPr id="0" name=""/>
        <dsp:cNvSpPr/>
      </dsp:nvSpPr>
      <dsp:spPr>
        <a:xfrm>
          <a:off x="0" y="0"/>
          <a:ext cx="631649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AC864E-4E64-497B-B933-4BA1FE223A70}">
      <dsp:nvSpPr>
        <dsp:cNvPr id="0" name=""/>
        <dsp:cNvSpPr/>
      </dsp:nvSpPr>
      <dsp:spPr>
        <a:xfrm>
          <a:off x="0" y="0"/>
          <a:ext cx="676062" cy="5170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6500" kern="1200" dirty="0"/>
        </a:p>
      </dsp:txBody>
      <dsp:txXfrm>
        <a:off x="0" y="0"/>
        <a:ext cx="676062" cy="5170554"/>
      </dsp:txXfrm>
    </dsp:sp>
    <dsp:sp modelId="{134586E8-AB7C-4F5F-A00C-B63B1494583C}">
      <dsp:nvSpPr>
        <dsp:cNvPr id="0" name=""/>
        <dsp:cNvSpPr/>
      </dsp:nvSpPr>
      <dsp:spPr>
        <a:xfrm>
          <a:off x="726767" y="80789"/>
          <a:ext cx="4124246" cy="161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latin typeface="Arial" panose="020B0604020202020204" pitchFamily="34" charset="0"/>
              <a:cs typeface="Arial" panose="020B0604020202020204" pitchFamily="34" charset="0"/>
            </a:rPr>
            <a:t>Meža valsts reģistrā pieejamie digitālie pakalpojumi</a:t>
          </a:r>
        </a:p>
      </dsp:txBody>
      <dsp:txXfrm>
        <a:off x="726767" y="80789"/>
        <a:ext cx="4124246" cy="1615798"/>
      </dsp:txXfrm>
    </dsp:sp>
    <dsp:sp modelId="{07EE84BA-DAF9-4D7B-90E4-9C0F7D47C4D3}">
      <dsp:nvSpPr>
        <dsp:cNvPr id="0" name=""/>
        <dsp:cNvSpPr/>
      </dsp:nvSpPr>
      <dsp:spPr>
        <a:xfrm>
          <a:off x="676062" y="1696588"/>
          <a:ext cx="2704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6C42AD-AEBD-4599-8DC5-5E74C58B698D}">
      <dsp:nvSpPr>
        <dsp:cNvPr id="0" name=""/>
        <dsp:cNvSpPr/>
      </dsp:nvSpPr>
      <dsp:spPr>
        <a:xfrm>
          <a:off x="726767" y="1777377"/>
          <a:ext cx="4854767" cy="161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latin typeface="Arial" panose="020B0604020202020204" pitchFamily="34" charset="0"/>
              <a:cs typeface="Arial" panose="020B0604020202020204" pitchFamily="34" charset="0"/>
            </a:rPr>
            <a:t>Informācija par saimniecisko darbību mežā un izveidotiem mikroliegumiem meža zemē</a:t>
          </a:r>
        </a:p>
      </dsp:txBody>
      <dsp:txXfrm>
        <a:off x="726767" y="1777377"/>
        <a:ext cx="4854767" cy="1615798"/>
      </dsp:txXfrm>
    </dsp:sp>
    <dsp:sp modelId="{227A7402-7226-4F6F-BA8F-D66ED543B9B3}">
      <dsp:nvSpPr>
        <dsp:cNvPr id="0" name=""/>
        <dsp:cNvSpPr/>
      </dsp:nvSpPr>
      <dsp:spPr>
        <a:xfrm>
          <a:off x="676062" y="3393176"/>
          <a:ext cx="2704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59A313-9661-4865-9C10-F5597DC30E55}">
      <dsp:nvSpPr>
        <dsp:cNvPr id="0" name=""/>
        <dsp:cNvSpPr/>
      </dsp:nvSpPr>
      <dsp:spPr>
        <a:xfrm>
          <a:off x="726767" y="3473965"/>
          <a:ext cx="5582979" cy="161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Egļu </a:t>
          </a:r>
          <a:r>
            <a:rPr lang="lv-LV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astoņzobu</a:t>
          </a:r>
          <a:r>
            <a:rPr lang="lv-LV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mizgrauzis </a:t>
          </a:r>
        </a:p>
      </dsp:txBody>
      <dsp:txXfrm>
        <a:off x="726767" y="3473965"/>
        <a:ext cx="5582979" cy="1615798"/>
      </dsp:txXfrm>
    </dsp:sp>
    <dsp:sp modelId="{FD15B934-12DC-4DBA-987C-11A5995A1005}">
      <dsp:nvSpPr>
        <dsp:cNvPr id="0" name=""/>
        <dsp:cNvSpPr/>
      </dsp:nvSpPr>
      <dsp:spPr>
        <a:xfrm>
          <a:off x="676062" y="5089764"/>
          <a:ext cx="2704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D4BB3-AE6A-4209-AE52-DB2ACD661FF4}">
      <dsp:nvSpPr>
        <dsp:cNvPr id="0" name=""/>
        <dsp:cNvSpPr/>
      </dsp:nvSpPr>
      <dsp:spPr>
        <a:xfrm>
          <a:off x="2092523" y="841"/>
          <a:ext cx="1910953" cy="12421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altLang="lv-LV" sz="1800" kern="1200" dirty="0">
              <a:latin typeface="Verdana" panose="020B0604030504040204" pitchFamily="34" charset="0"/>
            </a:rPr>
            <a:t>uzlabot komunikāciju ar klientu</a:t>
          </a:r>
          <a:endParaRPr lang="lv-LV" sz="1800" kern="1200" dirty="0"/>
        </a:p>
      </dsp:txBody>
      <dsp:txXfrm>
        <a:off x="2153158" y="61476"/>
        <a:ext cx="1789683" cy="1120849"/>
      </dsp:txXfrm>
    </dsp:sp>
    <dsp:sp modelId="{65D6D307-BCE5-4D2C-9EC3-2E1B7B55B965}">
      <dsp:nvSpPr>
        <dsp:cNvPr id="0" name=""/>
        <dsp:cNvSpPr/>
      </dsp:nvSpPr>
      <dsp:spPr>
        <a:xfrm>
          <a:off x="1393080" y="621901"/>
          <a:ext cx="3309838" cy="3309838"/>
        </a:xfrm>
        <a:custGeom>
          <a:avLst/>
          <a:gdLst/>
          <a:ahLst/>
          <a:cxnLst/>
          <a:rect l="0" t="0" r="0" b="0"/>
          <a:pathLst>
            <a:path>
              <a:moveTo>
                <a:pt x="2866261" y="527352"/>
              </a:moveTo>
              <a:arcTo wR="1654919" hR="1654919" stAng="19023082" swAng="229959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CAFA5-2B45-4C53-A0B0-36EADE5E72B3}">
      <dsp:nvSpPr>
        <dsp:cNvPr id="0" name=""/>
        <dsp:cNvSpPr/>
      </dsp:nvSpPr>
      <dsp:spPr>
        <a:xfrm>
          <a:off x="3525725" y="2483220"/>
          <a:ext cx="1910953" cy="1242119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altLang="lv-LV" sz="1800" kern="1200">
              <a:latin typeface="Verdana" panose="020B0604030504040204" pitchFamily="34" charset="0"/>
            </a:rPr>
            <a:t>attīstīt e-pakalpojumus</a:t>
          </a:r>
          <a:endParaRPr lang="lv-LV" sz="1800" kern="1200" dirty="0"/>
        </a:p>
      </dsp:txBody>
      <dsp:txXfrm>
        <a:off x="3586360" y="2543855"/>
        <a:ext cx="1789683" cy="1120849"/>
      </dsp:txXfrm>
    </dsp:sp>
    <dsp:sp modelId="{A017F7BB-4C47-45E6-833D-F9696840834B}">
      <dsp:nvSpPr>
        <dsp:cNvPr id="0" name=""/>
        <dsp:cNvSpPr/>
      </dsp:nvSpPr>
      <dsp:spPr>
        <a:xfrm>
          <a:off x="1393080" y="621901"/>
          <a:ext cx="3309838" cy="3309838"/>
        </a:xfrm>
        <a:custGeom>
          <a:avLst/>
          <a:gdLst/>
          <a:ahLst/>
          <a:cxnLst/>
          <a:rect l="0" t="0" r="0" b="0"/>
          <a:pathLst>
            <a:path>
              <a:moveTo>
                <a:pt x="2161868" y="3230279"/>
              </a:moveTo>
              <a:arcTo wR="1654919" hR="1654919" stAng="4329713" swAng="2140574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9C4F8-F6AD-409C-BB09-94BDCC86E84A}">
      <dsp:nvSpPr>
        <dsp:cNvPr id="0" name=""/>
        <dsp:cNvSpPr/>
      </dsp:nvSpPr>
      <dsp:spPr>
        <a:xfrm>
          <a:off x="659321" y="2483220"/>
          <a:ext cx="1910953" cy="124211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altLang="lv-LV" sz="1800" kern="1200">
              <a:latin typeface="Verdana" panose="020B0604030504040204" pitchFamily="34" charset="0"/>
            </a:rPr>
            <a:t>uzlabot klientu apkalpošanu</a:t>
          </a:r>
          <a:endParaRPr lang="lv-LV" sz="1800" kern="1200" dirty="0"/>
        </a:p>
      </dsp:txBody>
      <dsp:txXfrm>
        <a:off x="719956" y="2543855"/>
        <a:ext cx="1789683" cy="1120849"/>
      </dsp:txXfrm>
    </dsp:sp>
    <dsp:sp modelId="{3CEA3BB3-554F-4615-B147-8C7DB9D8B574}">
      <dsp:nvSpPr>
        <dsp:cNvPr id="0" name=""/>
        <dsp:cNvSpPr/>
      </dsp:nvSpPr>
      <dsp:spPr>
        <a:xfrm>
          <a:off x="1393080" y="621901"/>
          <a:ext cx="3309838" cy="3309838"/>
        </a:xfrm>
        <a:custGeom>
          <a:avLst/>
          <a:gdLst/>
          <a:ahLst/>
          <a:cxnLst/>
          <a:rect l="0" t="0" r="0" b="0"/>
          <a:pathLst>
            <a:path>
              <a:moveTo>
                <a:pt x="5381" y="1521560"/>
              </a:moveTo>
              <a:arcTo wR="1654919" hR="1654919" stAng="11077325" swAng="2299592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4383FD-66BC-4663-E319-43934E95BC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B6DE4-F4A9-4C89-8792-AE20DE2A40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7B5471-83D5-4891-B217-0821DE34ED53}" type="datetimeFigureOut">
              <a:rPr lang="lv-LV"/>
              <a:pPr>
                <a:defRPr/>
              </a:pPr>
              <a:t>22.11.2022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4DD1C75-807A-0432-614A-4375F3DB0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B6F3F6C-FDE7-A477-F5B4-9F387F36E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4A413-BFB6-61C8-46D9-74664A58B3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89C5A-32B6-6ED7-5343-96C1C0420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D878B3-719D-464A-8228-B6AB4C30E67E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786864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727142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930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A11E241-D31C-5C86-25AC-78A55BCDE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CD48F85-B121-6E45-3FDE-BEBCE6627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C46975F-E3E3-9FAE-60DA-A9396AF68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FD94DA8-5225-4036-9B44-2D159AB77C2C}" type="slidenum">
              <a:rPr lang="lv-LV" altLang="en-US" smtClean="0"/>
              <a:pPr/>
              <a:t>20</a:t>
            </a:fld>
            <a:endParaRPr lang="lv-LV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26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79774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28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25179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67425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72813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41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8965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39421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12504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71611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878B3-719D-464A-8228-B6AB4C30E67E}" type="slidenum">
              <a:rPr lang="lv-LV" altLang="en-US" smtClean="0"/>
              <a:pPr>
                <a:defRPr/>
              </a:pPr>
              <a:t>14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65036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5B8219C-D0C1-AF57-5784-F4238B762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426653-AD0B-4D8A-8021-D26B27A0CF14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35BFEC1-7906-7609-0A14-F4DC5BC2E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4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6E7B41F-0408-6024-1210-DE00025AB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9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3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6F6FB2C-99A9-2BB1-574C-F8C65A884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46369" y="6324600"/>
            <a:ext cx="639233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B97F850-B29B-478D-A2E9-E0EA396C8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75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3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E67AF0DF-DC03-893E-A7B1-241FF30595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2B954A8-64BE-4C44-907F-E4796091BE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D3BFDC3-6157-1073-1E3F-F21CD9FAD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4" y="0"/>
            <a:ext cx="1972251" cy="217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7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3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C4115CF7-1D7D-CE77-CAD4-6A20D623C4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C9CEE80-8854-4043-8BCA-21BAD659E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9685596-8F92-4BF0-DB21-249F50255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4" y="0"/>
            <a:ext cx="1972251" cy="217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50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4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3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0FB98CF-80A4-F64E-02A6-A0748BA7A3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1FFF88A-0086-4551-87FD-EC98892F9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96051-BBE4-10B4-4B96-8EE86EE39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4" y="0"/>
            <a:ext cx="1972251" cy="217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0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4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3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3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6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6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A22A7162-E633-B97B-5F42-FA05682827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6B14EE-A39A-4975-8021-43EE7CC99A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1B62DA9-0E4C-09A2-F33D-08932248C5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4" y="0"/>
            <a:ext cx="1972251" cy="217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4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A29F9648-F553-3FF6-72C1-4DBF489156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ECB9DBF-4016-4412-9388-5B31524A8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57AA1D0-A6FC-B36A-904D-44893AF366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4" y="0"/>
            <a:ext cx="1972251" cy="217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61D53AA-9CD5-9DDD-5678-FDE90EF7C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9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217D9DA7-4036-BA42-4823-4B8F58BAD3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F1627EB-B7D5-471F-BE31-C0D9D91942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4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587C7CC-6855-C0FE-EDE8-02DFA01AA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9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1" y="272978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7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1" y="1435122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EF62FB4-F018-2046-C002-989A047A39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DA442B2-79E8-46AA-92FE-4EAD358C3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1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D1FC141-D788-4BE3-272D-41F42385B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13EB622-EFE7-BEA0-9484-0B06BE668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89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F563AA-A8F9-A2E5-12C4-DBE37FD6D9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A9A951D-1408-7AE4-0EBF-75F9E4BBC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A9F4-97AE-11FD-04C7-13871AE06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84F702-2037-4BAB-B64B-2F4449E96C46}" type="datetime1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2BCB7-DD1B-23FB-3215-B25D5B3CD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6D621-EB64-26F2-0084-F285062D0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3EE131-15B9-4B3D-915D-7B6379C3F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09800" y="2952206"/>
            <a:ext cx="7772400" cy="1147904"/>
          </a:xfrm>
        </p:spPr>
        <p:txBody>
          <a:bodyPr>
            <a:normAutofit/>
          </a:bodyPr>
          <a:lstStyle/>
          <a:p>
            <a:r>
              <a:rPr lang="lv-LV" altLang="en-US" dirty="0">
                <a:latin typeface="Arial" panose="020B0604020202020204" pitchFamily="34" charset="0"/>
                <a:cs typeface="Arial" panose="020B0604020202020204" pitchFamily="34" charset="0"/>
              </a:rPr>
              <a:t>Mežsaimniecības  konference meža īpašniekiem 2022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09802" y="4868090"/>
            <a:ext cx="8292737" cy="105373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lv-LV" alt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Solvita Mūrniece</a:t>
            </a:r>
          </a:p>
          <a:p>
            <a:pPr algn="r"/>
            <a:r>
              <a:rPr lang="lv-LV" altLang="en-US" sz="2300" dirty="0">
                <a:latin typeface="Arial" panose="020B0604020202020204" pitchFamily="34" charset="0"/>
                <a:cs typeface="Arial" panose="020B0604020202020204" pitchFamily="34" charset="0"/>
              </a:rPr>
              <a:t>VMD Meža resursu pārvaldības </a:t>
            </a:r>
          </a:p>
          <a:p>
            <a:pPr algn="r"/>
            <a:r>
              <a:rPr lang="lv-LV" alt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departamenta direktore </a:t>
            </a:r>
          </a:p>
          <a:p>
            <a:pPr algn="r"/>
            <a:r>
              <a:rPr lang="lv-LV" altLang="en-US" dirty="0"/>
              <a:t> </a:t>
            </a:r>
          </a:p>
        </p:txBody>
      </p:sp>
      <p:sp>
        <p:nvSpPr>
          <p:cNvPr id="1229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09800" y="5921831"/>
            <a:ext cx="8292736" cy="478971"/>
          </a:xfrm>
        </p:spPr>
        <p:txBody>
          <a:bodyPr>
            <a:normAutofit/>
          </a:bodyPr>
          <a:lstStyle/>
          <a:p>
            <a:r>
              <a:rPr lang="lv-LV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Ogre- 23.11.2022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12166-36CC-AD24-F92F-88D39073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270" y="381000"/>
            <a:ext cx="6722533" cy="1036642"/>
          </a:xfrm>
        </p:spPr>
        <p:txBody>
          <a:bodyPr/>
          <a:lstStyle/>
          <a:p>
            <a:r>
              <a:rPr lang="lv-LV" altLang="lv-LV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MOBILĀ APLIKĀCIJA "MEDNIS"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44A84-C4A0-CFD4-E48C-DC34DEA7B2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8AFE8-210C-DB57-8666-4246D3F45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CA812-6F6D-2FA4-447D-EB3A05D78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10751-CE5C-5A0B-A870-AD613859F697}"/>
              </a:ext>
            </a:extLst>
          </p:cNvPr>
          <p:cNvSpPr txBox="1"/>
          <p:nvPr/>
        </p:nvSpPr>
        <p:spPr>
          <a:xfrm>
            <a:off x="576470" y="1785221"/>
            <a:ext cx="835304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Lietotne medījamo dzīvnieku populāciju apsaimniekošanai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Iespēja ziņot par kritušajiem un notriektajiem meža dzīvniekiem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 Dzīvnieku nomedīšanas fakta ievade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Dzīvnieku klātbūtnes pazīmju (pēdu, ekskrementu, migu/ligzdu u.c.) reģistrācija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b="1" dirty="0">
                <a:solidFill>
                  <a:srgbClr val="000000"/>
                </a:solidFill>
                <a:latin typeface="Arial" panose="020B0604020202020204" pitchFamily="34" charset="0"/>
              </a:rPr>
              <a:t>Postījumu reģistrēšana mežaudzēm, lauksaimniecības zemēm, infrastruktūrai (veids/tips, bojātā platība, bojājumus nodarījušā dzīvnieka suga)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Ar IS MVR savietojams datu uzkrāšanas rīks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Pieejama un lietojama bez maksas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0B68E339-FB96-397C-BA85-33A60AB5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7570" r="10428" b="8797"/>
          <a:stretch>
            <a:fillRect/>
          </a:stretch>
        </p:blipFill>
        <p:spPr bwMode="auto">
          <a:xfrm>
            <a:off x="9189158" y="1000066"/>
            <a:ext cx="2856089" cy="53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6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31AF-D945-7DD7-D21C-34649492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644" y="381003"/>
            <a:ext cx="7507112" cy="872067"/>
          </a:xfrm>
        </p:spPr>
        <p:txBody>
          <a:bodyPr>
            <a:normAutofit fontScale="90000"/>
          </a:bodyPr>
          <a:lstStyle/>
          <a:p>
            <a:r>
              <a:rPr lang="lv-LV" altLang="lv-LV" sz="2700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VMD ATTĪSTĪBAS PLĀNI PAKALPOJUMU  		SNIEGŠANĀ</a:t>
            </a:r>
            <a:br>
              <a:rPr lang="lv-LV" altLang="lv-LV" sz="2700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altLang="lv-LV" sz="2700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altLang="lv-LV" sz="2200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Prioritāri uzdevumi:</a:t>
            </a:r>
            <a:endParaRPr 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BD1A2-6437-1D50-5EE2-84A6516A4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B5BFD-8A14-CAE6-6B8B-9AEA9AB90D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86DD-1092-1A85-054D-2D2B43527A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B3E2B37-2E57-6A4F-9E1D-D1110B083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594581"/>
              </p:ext>
            </p:extLst>
          </p:nvPr>
        </p:nvGraphicFramePr>
        <p:xfrm>
          <a:off x="4114800" y="1964267"/>
          <a:ext cx="6096000" cy="416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2F88E5-B1E5-56BF-393E-10D4E9F3BD04}"/>
              </a:ext>
            </a:extLst>
          </p:cNvPr>
          <p:cNvSpPr txBox="1"/>
          <p:nvPr/>
        </p:nvSpPr>
        <p:spPr>
          <a:xfrm>
            <a:off x="1614311" y="3139435"/>
            <a:ext cx="3939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altLang="lv-LV" sz="2000" dirty="0">
                <a:solidFill>
                  <a:srgbClr val="000000"/>
                </a:solidFill>
                <a:latin typeface="Arial" panose="020B0604020202020204" pitchFamily="34" charset="0"/>
              </a:rPr>
              <a:t>Izveidot </a:t>
            </a:r>
            <a:r>
              <a:rPr lang="lv-LV" altLang="lv-LV" sz="2000" b="1" dirty="0">
                <a:solidFill>
                  <a:srgbClr val="3E1E1F"/>
                </a:solidFill>
                <a:latin typeface="Arial" panose="020B0604020202020204" pitchFamily="34" charset="0"/>
              </a:rPr>
              <a:t>klientu pašapkalpošanās e-vidi MVR</a:t>
            </a:r>
          </a:p>
        </p:txBody>
      </p:sp>
    </p:spTree>
    <p:extLst>
      <p:ext uri="{BB962C8B-B14F-4D97-AF65-F5344CB8AC3E}">
        <p14:creationId xmlns:p14="http://schemas.microsoft.com/office/powerpoint/2010/main" val="2834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5D4BB3-AE6A-4209-AE52-DB2ACD661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145D4BB3-AE6A-4209-AE52-DB2ACD661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145D4BB3-AE6A-4209-AE52-DB2ACD661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145D4BB3-AE6A-4209-AE52-DB2ACD661F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D6D307-BCE5-4D2C-9EC3-2E1B7B55B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65D6D307-BCE5-4D2C-9EC3-2E1B7B55B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65D6D307-BCE5-4D2C-9EC3-2E1B7B55B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5D6D307-BCE5-4D2C-9EC3-2E1B7B55B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ECAFA5-2B45-4C53-A0B0-36EADE5E7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88ECAFA5-2B45-4C53-A0B0-36EADE5E7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88ECAFA5-2B45-4C53-A0B0-36EADE5E7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88ECAFA5-2B45-4C53-A0B0-36EADE5E72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17F7BB-4C47-45E6-833D-F96968408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A017F7BB-4C47-45E6-833D-F96968408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A017F7BB-4C47-45E6-833D-F96968408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017F7BB-4C47-45E6-833D-F96968408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59C4F8-F6AD-409C-BB09-94BDCC86E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B759C4F8-F6AD-409C-BB09-94BDCC86E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B759C4F8-F6AD-409C-BB09-94BDCC86E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B759C4F8-F6AD-409C-BB09-94BDCC86E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EA3BB3-554F-4615-B147-8C7DB9D8B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3CEA3BB3-554F-4615-B147-8C7DB9D8B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3CEA3BB3-554F-4615-B147-8C7DB9D8B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3CEA3BB3-554F-4615-B147-8C7DB9D8B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951513" y="461962"/>
            <a:ext cx="6096000" cy="1036638"/>
          </a:xfrm>
        </p:spPr>
        <p:txBody>
          <a:bodyPr>
            <a:normAutofit fontScale="90000"/>
          </a:bodyPr>
          <a:lstStyle/>
          <a:p>
            <a:pPr algn="ctr"/>
            <a:r>
              <a:rPr lang="lv-LV" altLang="lv-LV" sz="2700" dirty="0">
                <a:latin typeface="Arial" panose="020B0604020202020204" pitchFamily="34" charset="0"/>
                <a:cs typeface="Arial" panose="020B0604020202020204" pitchFamily="34" charset="0"/>
              </a:rPr>
              <a:t>Saimnieciskā darbība mežā </a:t>
            </a:r>
            <a:br>
              <a:rPr lang="lv-LV" altLang="lv-LV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altLang="lv-LV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altLang="lv-LV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altLang="lv-LV" sz="2800" b="0" dirty="0">
                <a:latin typeface="Arial" panose="020B0604020202020204" pitchFamily="34" charset="0"/>
                <a:cs typeface="Arial" panose="020B0604020202020204" pitchFamily="34" charset="0"/>
              </a:rPr>
              <a:t>Nenoslēgtie koku ciršanas apliecinājumi :</a:t>
            </a:r>
            <a:endParaRPr lang="lv-LV" altLang="lv-LV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901238" y="6324600"/>
            <a:ext cx="4619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EE64B7-2CC2-442B-A878-03B25F7C4B33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1785938" y="1566863"/>
            <a:ext cx="8424862" cy="5130800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lv-LV" altLang="lv-LV" sz="2800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lv-LV" altLang="lv-LV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52A380-289C-288B-0CF3-FBB720FA9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032004"/>
              </p:ext>
            </p:extLst>
          </p:nvPr>
        </p:nvGraphicFramePr>
        <p:xfrm>
          <a:off x="2231925" y="2167469"/>
          <a:ext cx="7978877" cy="3400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215">
                  <a:extLst>
                    <a:ext uri="{9D8B030D-6E8A-4147-A177-3AD203B41FA5}">
                      <a16:colId xmlns:a16="http://schemas.microsoft.com/office/drawing/2014/main" val="982082028"/>
                    </a:ext>
                  </a:extLst>
                </a:gridCol>
                <a:gridCol w="2293622">
                  <a:extLst>
                    <a:ext uri="{9D8B030D-6E8A-4147-A177-3AD203B41FA5}">
                      <a16:colId xmlns:a16="http://schemas.microsoft.com/office/drawing/2014/main" val="2604173862"/>
                    </a:ext>
                  </a:extLst>
                </a:gridCol>
                <a:gridCol w="1557241">
                  <a:extLst>
                    <a:ext uri="{9D8B030D-6E8A-4147-A177-3AD203B41FA5}">
                      <a16:colId xmlns:a16="http://schemas.microsoft.com/office/drawing/2014/main" val="3996284774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3614373726"/>
                    </a:ext>
                  </a:extLst>
                </a:gridCol>
              </a:tblGrid>
              <a:tr h="1085195"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u="none" strike="noStrike" dirty="0">
                          <a:effectLst/>
                          <a:latin typeface="+mn-lt"/>
                        </a:rPr>
                        <a:t>Iesnieguma gads</a:t>
                      </a:r>
                      <a:endParaRPr lang="lv-LV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u="none" strike="noStrike" dirty="0">
                          <a:effectLst/>
                          <a:latin typeface="+mn-lt"/>
                        </a:rPr>
                        <a:t>apliecinājumu skaits</a:t>
                      </a:r>
                      <a:endParaRPr lang="lv-LV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u="none" strike="noStrike" dirty="0">
                          <a:effectLst/>
                          <a:latin typeface="+mn-lt"/>
                        </a:rPr>
                        <a:t>platības, tūkst. ha</a:t>
                      </a:r>
                      <a:endParaRPr lang="lv-LV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u="none" strike="noStrike" dirty="0">
                          <a:effectLst/>
                          <a:latin typeface="+mn-lt"/>
                        </a:rPr>
                        <a:t>likvīdā krāja, </a:t>
                      </a:r>
                    </a:p>
                    <a:p>
                      <a:pPr algn="ctr" fontAlgn="b"/>
                      <a:r>
                        <a:rPr lang="lv-LV" sz="2400" u="none" strike="noStrike" dirty="0">
                          <a:effectLst/>
                          <a:latin typeface="+mn-lt"/>
                        </a:rPr>
                        <a:t>milj. m3</a:t>
                      </a:r>
                      <a:endParaRPr lang="lv-LV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6100058"/>
                  </a:ext>
                </a:extLst>
              </a:tr>
              <a:tr h="578770"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39348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111,6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12,68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1731753"/>
                  </a:ext>
                </a:extLst>
              </a:tr>
              <a:tr h="578770"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31602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82,7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10,18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98154194"/>
                  </a:ext>
                </a:extLst>
              </a:tr>
              <a:tr h="578770"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>
                          <a:effectLst/>
                          <a:latin typeface="+mn-lt"/>
                        </a:rPr>
                        <a:t>12089</a:t>
                      </a:r>
                      <a:endParaRPr lang="lv-LV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>
                          <a:effectLst/>
                          <a:latin typeface="+mn-lt"/>
                        </a:rPr>
                        <a:t>33,1</a:t>
                      </a:r>
                      <a:endParaRPr lang="lv-LV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0" u="none" strike="noStrike" dirty="0">
                          <a:effectLst/>
                          <a:latin typeface="+mn-lt"/>
                        </a:rPr>
                        <a:t>4,06</a:t>
                      </a:r>
                      <a:endParaRPr lang="lv-LV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77879814"/>
                  </a:ext>
                </a:extLst>
              </a:tr>
              <a:tr h="578770"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1" u="none" strike="noStrike" dirty="0">
                          <a:effectLst/>
                          <a:latin typeface="+mn-lt"/>
                        </a:rPr>
                        <a:t>Kopā </a:t>
                      </a:r>
                      <a:endParaRPr lang="lv-LV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1" u="none" strike="noStrike" dirty="0">
                          <a:effectLst/>
                          <a:latin typeface="+mn-lt"/>
                        </a:rPr>
                        <a:t>83039</a:t>
                      </a:r>
                      <a:endParaRPr lang="lv-LV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1" u="none" strike="noStrike" dirty="0">
                          <a:effectLst/>
                          <a:latin typeface="+mn-lt"/>
                        </a:rPr>
                        <a:t>227,4</a:t>
                      </a:r>
                      <a:endParaRPr lang="lv-LV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800" b="1" u="none" strike="noStrike" dirty="0">
                          <a:effectLst/>
                          <a:latin typeface="+mn-lt"/>
                        </a:rPr>
                        <a:t>25,92</a:t>
                      </a:r>
                      <a:endParaRPr lang="lv-LV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544771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DA2CB6-E0B0-C42F-C878-2615E62CF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660" y="6361584"/>
            <a:ext cx="18421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21626" y="381002"/>
            <a:ext cx="6789174" cy="1270819"/>
          </a:xfrm>
        </p:spPr>
        <p:txBody>
          <a:bodyPr>
            <a:normAutofit fontScale="90000"/>
          </a:bodyPr>
          <a:lstStyle/>
          <a:p>
            <a:pPr algn="ctr"/>
            <a:r>
              <a:rPr lang="lv-LV" altLang="lv-LV" sz="2800" dirty="0"/>
              <a:t>Galvenās cirtes pēc caurmēra dinamika 2022. gadā,</a:t>
            </a:r>
            <a:br>
              <a:rPr lang="lv-LV" altLang="lv-LV" sz="2800" dirty="0"/>
            </a:br>
            <a:r>
              <a:rPr lang="lv-LV" altLang="lv-LV" sz="2800" dirty="0"/>
              <a:t> pa mēnešiem</a:t>
            </a:r>
            <a:endParaRPr lang="lv-LV" altLang="lv-LV" b="0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901238" y="6324600"/>
            <a:ext cx="4619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EE06B7-6CA0-4F74-A9CF-430E08AACA22}" type="slidenum">
              <a:rPr lang="en-US" altLang="en-US" smtClean="0"/>
              <a:pPr/>
              <a:t>13</a:t>
            </a:fld>
            <a:endParaRPr lang="en-US" alt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FA46BA-1267-5E3B-8EA3-B89CAB873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35719"/>
              </p:ext>
            </p:extLst>
          </p:nvPr>
        </p:nvGraphicFramePr>
        <p:xfrm>
          <a:off x="2103438" y="1966455"/>
          <a:ext cx="8107362" cy="415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E8F70D-1258-39C1-AFE1-1732B532F4CD}"/>
              </a:ext>
            </a:extLst>
          </p:cNvPr>
          <p:cNvCxnSpPr>
            <a:cxnSpLocks/>
          </p:cNvCxnSpPr>
          <p:nvPr/>
        </p:nvCxnSpPr>
        <p:spPr>
          <a:xfrm>
            <a:off x="5240594" y="2399071"/>
            <a:ext cx="0" cy="351078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625191-5A38-519A-0DF4-57D1121B81DB}"/>
              </a:ext>
            </a:extLst>
          </p:cNvPr>
          <p:cNvSpPr txBox="1"/>
          <p:nvPr/>
        </p:nvSpPr>
        <p:spPr>
          <a:xfrm>
            <a:off x="6513689" y="6324603"/>
            <a:ext cx="3387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altLang="lv-LV" sz="1400" dirty="0"/>
              <a:t>Avots VMD Meža valsts reģistrs</a:t>
            </a:r>
          </a:p>
        </p:txBody>
      </p:sp>
    </p:spTree>
    <p:extLst>
      <p:ext uri="{BB962C8B-B14F-4D97-AF65-F5344CB8AC3E}">
        <p14:creationId xmlns:p14="http://schemas.microsoft.com/office/powerpoint/2010/main" val="69715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21626" y="381000"/>
            <a:ext cx="678917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lv-LV" altLang="lv-LV" sz="2800" dirty="0"/>
              <a:t>Galvenās cirtes pēc caurmēra dinamika, 3. ceturksnī, pa gadiem </a:t>
            </a:r>
            <a:endParaRPr lang="lv-LV" altLang="lv-LV" b="0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901238" y="6324600"/>
            <a:ext cx="4619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EE06B7-6CA0-4F74-A9CF-430E08AACA22}" type="slidenum">
              <a:rPr lang="en-US" altLang="en-US" smtClean="0"/>
              <a:pPr/>
              <a:t>14</a:t>
            </a:fld>
            <a:endParaRPr lang="en-US" alt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F41BD0C-6F34-9886-7945-8064AD797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611203"/>
              </p:ext>
            </p:extLst>
          </p:nvPr>
        </p:nvGraphicFramePr>
        <p:xfrm>
          <a:off x="2143128" y="1995951"/>
          <a:ext cx="8067675" cy="413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C37C7B-85EF-373E-F079-CDB1FD1818BA}"/>
              </a:ext>
            </a:extLst>
          </p:cNvPr>
          <p:cNvSpPr txBox="1"/>
          <p:nvPr/>
        </p:nvSpPr>
        <p:spPr>
          <a:xfrm rot="10800000" flipV="1">
            <a:off x="5994400" y="6287969"/>
            <a:ext cx="436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altLang="lv-LV" sz="1800" dirty="0"/>
              <a:t>Avots VMD Meža valsts reģistrs</a:t>
            </a:r>
          </a:p>
        </p:txBody>
      </p:sp>
    </p:spTree>
    <p:extLst>
      <p:ext uri="{BB962C8B-B14F-4D97-AF65-F5344CB8AC3E}">
        <p14:creationId xmlns:p14="http://schemas.microsoft.com/office/powerpoint/2010/main" val="1959115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21626" y="381000"/>
            <a:ext cx="6789174" cy="1054510"/>
          </a:xfrm>
        </p:spPr>
        <p:txBody>
          <a:bodyPr>
            <a:normAutofit/>
          </a:bodyPr>
          <a:lstStyle/>
          <a:p>
            <a:pPr algn="ctr"/>
            <a:r>
              <a:rPr lang="lv-LV" altLang="lv-LV" sz="2800" dirty="0"/>
              <a:t>Galvenās cirtes pēc caurmēra dinamika, pa gadiem </a:t>
            </a:r>
            <a:endParaRPr lang="lv-LV" altLang="lv-LV" b="0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901238" y="6324600"/>
            <a:ext cx="4619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EE06B7-6CA0-4F74-A9CF-430E08AACA22}" type="slidenum">
              <a:rPr lang="en-US" altLang="en-US" smtClean="0"/>
              <a:pPr/>
              <a:t>15</a:t>
            </a:fld>
            <a:endParaRPr lang="en-US" altLang="en-US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10A65C3-B30F-F321-318B-67041A4388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799998"/>
              </p:ext>
            </p:extLst>
          </p:nvPr>
        </p:nvGraphicFramePr>
        <p:xfrm>
          <a:off x="2290839" y="1905157"/>
          <a:ext cx="7610322" cy="171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F53EF016-DE6A-9BD9-9BFD-4120C23C46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758853"/>
              </p:ext>
            </p:extLst>
          </p:nvPr>
        </p:nvGraphicFramePr>
        <p:xfrm>
          <a:off x="2197101" y="3834581"/>
          <a:ext cx="7704138" cy="221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0D86FA1-6E39-15D6-5313-67E1D9EC4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991" y="6477000"/>
            <a:ext cx="1847248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7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21626" y="381000"/>
            <a:ext cx="678917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lv-LV" altLang="lv-LV" sz="2800" dirty="0"/>
              <a:t>Galvenās cirtes pēc caurmēra  attiecība pret galveno cirti pēc vecuma, kopā 2022.gadā</a:t>
            </a:r>
            <a:endParaRPr lang="lv-LV" altLang="lv-LV" b="0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901238" y="6324600"/>
            <a:ext cx="4619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EE06B7-6CA0-4F74-A9CF-430E08AACA22}" type="slidenum">
              <a:rPr lang="en-US" altLang="en-US" smtClean="0"/>
              <a:pPr/>
              <a:t>16</a:t>
            </a:fld>
            <a:endParaRPr lang="en-US" alt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64E7886-69EE-5837-7E84-DB50F2D3CD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623800"/>
              </p:ext>
            </p:extLst>
          </p:nvPr>
        </p:nvGraphicFramePr>
        <p:xfrm>
          <a:off x="2290916" y="1889921"/>
          <a:ext cx="7919884" cy="429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115DD-AD35-2265-D92C-3789E26B6453}"/>
              </a:ext>
            </a:extLst>
          </p:cNvPr>
          <p:cNvCxnSpPr>
            <a:cxnSpLocks/>
          </p:cNvCxnSpPr>
          <p:nvPr/>
        </p:nvCxnSpPr>
        <p:spPr>
          <a:xfrm>
            <a:off x="5427407" y="2792361"/>
            <a:ext cx="0" cy="333380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339FD55-F4EB-386D-2BF2-46B8A466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394" y="6324600"/>
            <a:ext cx="2156809" cy="4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86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C1FF33-FD79-FD57-CD95-5F0230AF8D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1012466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E600-AB6C-92B5-AE86-FE7B852A4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032BC-3035-A17B-9D06-3BB653C839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BE844F-F15D-DF09-6331-089428D1D2F3}"/>
              </a:ext>
            </a:extLst>
          </p:cNvPr>
          <p:cNvSpPr txBox="1">
            <a:spLocks/>
          </p:cNvSpPr>
          <p:nvPr/>
        </p:nvSpPr>
        <p:spPr bwMode="auto">
          <a:xfrm>
            <a:off x="3538329" y="5059363"/>
            <a:ext cx="6096000" cy="10366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altLang="lv-LV" dirty="0"/>
              <a:t>Mikroliegumi</a:t>
            </a:r>
          </a:p>
        </p:txBody>
      </p:sp>
    </p:spTree>
    <p:extLst>
      <p:ext uri="{BB962C8B-B14F-4D97-AF65-F5344CB8AC3E}">
        <p14:creationId xmlns:p14="http://schemas.microsoft.com/office/powerpoint/2010/main" val="2224551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8205-FE4D-A8CD-A20C-3E995413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r>
              <a:rPr lang="lv-LV" altLang="lv-LV" sz="2200">
                <a:solidFill>
                  <a:srgbClr val="4F6228"/>
                </a:solidFill>
              </a:rPr>
              <a:t>Meža zemēs izveidoto mikroliegumu skaita un platības dinamika</a:t>
            </a:r>
            <a:endParaRPr lang="lv-LV" altLang="lv-LV" sz="220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35DF5545-FBCA-F12A-E79B-930050B9B8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E2B5559-06C2-4913-861A-118900BBD587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3316" name="Content Placeholder 5">
            <a:extLst>
              <a:ext uri="{FF2B5EF4-FFF2-40B4-BE49-F238E27FC236}">
                <a16:creationId xmlns:a16="http://schemas.microsoft.com/office/drawing/2014/main" id="{C6789E52-25DC-9FF6-C7CA-5340197E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752603"/>
            <a:ext cx="6096000" cy="4373563"/>
          </a:xfrm>
        </p:spPr>
        <p:txBody>
          <a:bodyPr/>
          <a:lstStyle/>
          <a:p>
            <a:endParaRPr lang="lv-LV" altLang="lv-LV"/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7A892DA5-13BC-61E2-9F26-74030365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50" y="1674816"/>
            <a:ext cx="8345488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08E4295-0998-A748-3BBE-F06B8817C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93" y="6477000"/>
            <a:ext cx="18421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945EFD-977E-8293-ED08-5E381E46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843" y="1478275"/>
            <a:ext cx="8425358" cy="5204953"/>
          </a:xfrm>
          <a:prstGeom prst="rect">
            <a:avLst/>
          </a:prstGeom>
        </p:spPr>
      </p:pic>
      <p:sp>
        <p:nvSpPr>
          <p:cNvPr id="14338" name="Title 1">
            <a:extLst>
              <a:ext uri="{FF2B5EF4-FFF2-40B4-BE49-F238E27FC236}">
                <a16:creationId xmlns:a16="http://schemas.microsoft.com/office/drawing/2014/main" id="{E810F0C8-3E01-66EB-8E4F-DE91CC8A7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r>
              <a:rPr lang="lv-LV" altLang="lv-LV" dirty="0"/>
              <a:t>Mikroliegumi reģionos</a:t>
            </a:r>
          </a:p>
        </p:txBody>
      </p:sp>
      <p:sp>
        <p:nvSpPr>
          <p:cNvPr id="14342" name="Slide Number Placeholder 5">
            <a:extLst>
              <a:ext uri="{FF2B5EF4-FFF2-40B4-BE49-F238E27FC236}">
                <a16:creationId xmlns:a16="http://schemas.microsoft.com/office/drawing/2014/main" id="{59D775DC-6098-5492-BE9E-101F94207832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916890" y="6324603"/>
            <a:ext cx="446313" cy="2431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45F6B54-7A66-4A13-AFC8-C092D74FD9DF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4344" name="TextBox 10">
            <a:extLst>
              <a:ext uri="{FF2B5EF4-FFF2-40B4-BE49-F238E27FC236}">
                <a16:creationId xmlns:a16="http://schemas.microsoft.com/office/drawing/2014/main" id="{0C59F89E-9B5F-B713-743C-649A44F2D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349" y="2753982"/>
            <a:ext cx="18678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dirty="0"/>
              <a:t>Skaits - 1205</a:t>
            </a:r>
          </a:p>
          <a:p>
            <a:r>
              <a:rPr lang="lv-LV" altLang="lv-LV" dirty="0"/>
              <a:t>Platība – 17903, ha</a:t>
            </a:r>
          </a:p>
          <a:p>
            <a:r>
              <a:rPr lang="lv-LV" altLang="lv-LV" dirty="0"/>
              <a:t>Putni – 87%</a:t>
            </a:r>
          </a:p>
          <a:p>
            <a:r>
              <a:rPr lang="lv-LV" altLang="lv-LV" dirty="0"/>
              <a:t>Pārējie – 13%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DEF7EED-87CE-EEE8-BD73-5A5798BB4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93" y="6456616"/>
            <a:ext cx="17442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2E43FB9-9F82-CEDD-19CF-7EBE31586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7" y="3194633"/>
            <a:ext cx="18678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dirty="0"/>
              <a:t>Skaits - 770</a:t>
            </a:r>
          </a:p>
          <a:p>
            <a:r>
              <a:rPr lang="lv-LV" altLang="lv-LV" dirty="0"/>
              <a:t>Platība – 14406 ha </a:t>
            </a:r>
          </a:p>
          <a:p>
            <a:r>
              <a:rPr lang="lv-LV" altLang="lv-LV" dirty="0"/>
              <a:t>Putni – 91%</a:t>
            </a:r>
          </a:p>
          <a:p>
            <a:r>
              <a:rPr lang="lv-LV" altLang="lv-LV" dirty="0"/>
              <a:t>Pārējie – 9%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2912F38-8A7A-4689-05B5-511713C59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294" y="5274802"/>
            <a:ext cx="175881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dirty="0"/>
              <a:t>Skaits - 471</a:t>
            </a:r>
          </a:p>
          <a:p>
            <a:r>
              <a:rPr lang="lv-LV" altLang="lv-LV" dirty="0"/>
              <a:t>Platība – 7404 ha </a:t>
            </a:r>
          </a:p>
          <a:p>
            <a:r>
              <a:rPr lang="lv-LV" altLang="lv-LV" dirty="0"/>
              <a:t>Putni – 92%</a:t>
            </a:r>
          </a:p>
          <a:p>
            <a:r>
              <a:rPr lang="lv-LV" altLang="lv-LV" dirty="0"/>
              <a:t>Pārējie – 8%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CFFFB0A9-1525-E4E1-2049-4CD6CA45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389" y="4718605"/>
            <a:ext cx="175881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dirty="0"/>
              <a:t>Skaits - 321</a:t>
            </a:r>
          </a:p>
          <a:p>
            <a:r>
              <a:rPr lang="lv-LV" altLang="lv-LV" dirty="0"/>
              <a:t>Platība – 5421 ha </a:t>
            </a:r>
          </a:p>
          <a:p>
            <a:r>
              <a:rPr lang="lv-LV" altLang="lv-LV" dirty="0"/>
              <a:t>Putni – 89%</a:t>
            </a:r>
          </a:p>
          <a:p>
            <a:r>
              <a:rPr lang="lv-LV" altLang="lv-LV" dirty="0"/>
              <a:t>Pārējie – 11%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1F4B2D3-9BA8-32BB-ABD4-B3352148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381" y="1417641"/>
            <a:ext cx="175881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lv-LV" dirty="0"/>
              <a:t>Skaits - 149</a:t>
            </a:r>
          </a:p>
          <a:p>
            <a:r>
              <a:rPr lang="lv-LV" altLang="lv-LV" dirty="0"/>
              <a:t>Platība – 1941 ha </a:t>
            </a:r>
          </a:p>
          <a:p>
            <a:r>
              <a:rPr lang="lv-LV" altLang="lv-LV" dirty="0"/>
              <a:t>Putni – 72%</a:t>
            </a:r>
          </a:p>
          <a:p>
            <a:r>
              <a:rPr lang="lv-LV" altLang="lv-LV" dirty="0"/>
              <a:t>Pārējie – 28%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04C5F8-9054-1E2D-6FAD-08DE349D821D}"/>
              </a:ext>
            </a:extLst>
          </p:cNvPr>
          <p:cNvCxnSpPr/>
          <p:nvPr/>
        </p:nvCxnSpPr>
        <p:spPr>
          <a:xfrm flipH="1" flipV="1">
            <a:off x="4993456" y="2568858"/>
            <a:ext cx="456368" cy="1138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0B39EF-900A-87D1-DBFF-60A9D3F6B6CE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141702" y="4783125"/>
            <a:ext cx="308125" cy="4916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B684BC9-F16D-2EC6-E0E8-F46051FC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982" y="1663060"/>
            <a:ext cx="1203045" cy="1355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624B1A-14E7-1C00-A17D-D9975363A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1600360"/>
            <a:ext cx="3842165" cy="526787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75315" y="222723"/>
            <a:ext cx="6096000" cy="1036642"/>
          </a:xfrm>
        </p:spPr>
        <p:txBody>
          <a:bodyPr/>
          <a:lstStyle/>
          <a:p>
            <a:pPr algn="ctr"/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Tēmas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28044954"/>
              </p:ext>
            </p:extLst>
          </p:nvPr>
        </p:nvGraphicFramePr>
        <p:xfrm>
          <a:off x="5366167" y="1600360"/>
          <a:ext cx="6316496" cy="5170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6B8C89-04BC-4235-B5F8-34491CDD4CE6}"/>
              </a:ext>
            </a:extLst>
          </p:cNvPr>
          <p:cNvSpPr/>
          <p:nvPr/>
        </p:nvSpPr>
        <p:spPr>
          <a:xfrm>
            <a:off x="5513741" y="2195648"/>
            <a:ext cx="528153" cy="528153"/>
          </a:xfrm>
          <a:prstGeom prst="ellipse">
            <a:avLst/>
          </a:prstGeom>
          <a:blipFill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lv-LV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E7397A-9E1E-1C20-38B8-D470477F7074}"/>
              </a:ext>
            </a:extLst>
          </p:cNvPr>
          <p:cNvSpPr/>
          <p:nvPr/>
        </p:nvSpPr>
        <p:spPr>
          <a:xfrm>
            <a:off x="5567850" y="3870129"/>
            <a:ext cx="528153" cy="528153"/>
          </a:xfrm>
          <a:prstGeom prst="ellipse">
            <a:avLst/>
          </a:prstGeom>
          <a:blipFill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lv-LV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845E4D-2253-E94C-C949-090C02804EC7}"/>
              </a:ext>
            </a:extLst>
          </p:cNvPr>
          <p:cNvSpPr/>
          <p:nvPr/>
        </p:nvSpPr>
        <p:spPr>
          <a:xfrm>
            <a:off x="5513741" y="5633004"/>
            <a:ext cx="528153" cy="528153"/>
          </a:xfrm>
          <a:prstGeom prst="ellipse">
            <a:avLst/>
          </a:prstGeom>
          <a:blipFill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441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3452DB3-B06D-D4C3-19CA-DF8F6A7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228" y="381000"/>
            <a:ext cx="6759575" cy="1036638"/>
          </a:xfrm>
        </p:spPr>
        <p:txBody>
          <a:bodyPr/>
          <a:lstStyle/>
          <a:p>
            <a:r>
              <a:rPr lang="lv-LV" altLang="lv-LV">
                <a:solidFill>
                  <a:srgbClr val="4F6228"/>
                </a:solidFill>
              </a:rPr>
              <a:t>Mikroliegumu sadalījums, ha</a:t>
            </a:r>
          </a:p>
        </p:txBody>
      </p:sp>
      <p:sp>
        <p:nvSpPr>
          <p:cNvPr id="15364" name="Slide Number Placeholder 5">
            <a:extLst>
              <a:ext uri="{FF2B5EF4-FFF2-40B4-BE49-F238E27FC236}">
                <a16:creationId xmlns:a16="http://schemas.microsoft.com/office/drawing/2014/main" id="{6F88159C-52CA-4488-B46F-43D65182466F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840686" y="6324603"/>
            <a:ext cx="522514" cy="2640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2C273D7-D74E-48D5-BC7B-A97AD1856418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15372" name="Picture 16">
            <a:extLst>
              <a:ext uri="{FF2B5EF4-FFF2-40B4-BE49-F238E27FC236}">
                <a16:creationId xmlns:a16="http://schemas.microsoft.com/office/drawing/2014/main" id="{32272861-D262-9808-CCD0-16CC0137F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479" y="1526609"/>
            <a:ext cx="1871559" cy="13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7">
            <a:extLst>
              <a:ext uri="{FF2B5EF4-FFF2-40B4-BE49-F238E27FC236}">
                <a16:creationId xmlns:a16="http://schemas.microsoft.com/office/drawing/2014/main" id="{07822DE1-33A8-A243-47F0-055BB5A0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1232" y="381000"/>
            <a:ext cx="1871559" cy="25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>
            <a:extLst>
              <a:ext uri="{FF2B5EF4-FFF2-40B4-BE49-F238E27FC236}">
                <a16:creationId xmlns:a16="http://schemas.microsoft.com/office/drawing/2014/main" id="{A13927A1-A87F-7A88-E5F7-91D8A0D12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810" y="1165225"/>
            <a:ext cx="2209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dirty="0"/>
              <a:t>Kopējā:</a:t>
            </a:r>
          </a:p>
          <a:p>
            <a:r>
              <a:rPr lang="lv-LV" altLang="lv-LV" dirty="0"/>
              <a:t>ML platība - 47 000ha</a:t>
            </a:r>
          </a:p>
        </p:txBody>
      </p:sp>
      <p:pic>
        <p:nvPicPr>
          <p:cNvPr id="15367" name="Picture 3">
            <a:extLst>
              <a:ext uri="{FF2B5EF4-FFF2-40B4-BE49-F238E27FC236}">
                <a16:creationId xmlns:a16="http://schemas.microsoft.com/office/drawing/2014/main" id="{544B0CC3-FB20-CE04-089A-33E15734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738" y="2084501"/>
            <a:ext cx="51387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5">
            <a:extLst>
              <a:ext uri="{FF2B5EF4-FFF2-40B4-BE49-F238E27FC236}">
                <a16:creationId xmlns:a16="http://schemas.microsoft.com/office/drawing/2014/main" id="{D30C42DA-5A70-0673-7961-6FC85A81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030" y="5698899"/>
            <a:ext cx="223996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b="1" dirty="0"/>
              <a:t>Top 3, sadalījums, ha</a:t>
            </a:r>
          </a:p>
        </p:txBody>
      </p:sp>
      <p:pic>
        <p:nvPicPr>
          <p:cNvPr id="15370" name="Picture 7">
            <a:extLst>
              <a:ext uri="{FF2B5EF4-FFF2-40B4-BE49-F238E27FC236}">
                <a16:creationId xmlns:a16="http://schemas.microsoft.com/office/drawing/2014/main" id="{A5703978-526A-0E77-1606-3B12B237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284" y="3052268"/>
            <a:ext cx="4324716" cy="27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8">
            <a:extLst>
              <a:ext uri="{FF2B5EF4-FFF2-40B4-BE49-F238E27FC236}">
                <a16:creationId xmlns:a16="http://schemas.microsoft.com/office/drawing/2014/main" id="{195A47C9-6BEF-A420-CFF3-9BD1F843B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667" y="5772694"/>
            <a:ext cx="39179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b="1" dirty="0"/>
              <a:t>Mikroliegumu sadalījums pa grupām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5C90F4C-433C-6C02-0A41-ABAA0CFD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93" y="6456616"/>
            <a:ext cx="17442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03BC085-22D4-4924-0EB0-EC3D5CC1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pPr algn="ctr"/>
            <a:r>
              <a:rPr lang="lv-LV" altLang="lv-LV" dirty="0">
                <a:solidFill>
                  <a:srgbClr val="4F6228"/>
                </a:solidFill>
              </a:rPr>
              <a:t>Mikroliegumu sadalījums pēc platības </a:t>
            </a:r>
          </a:p>
        </p:txBody>
      </p: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3310535C-05E4-AE74-148F-81BF4D7BA210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895114" y="6324600"/>
            <a:ext cx="468086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E31C631-A2D5-4CB6-827C-8A5EFE6439F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28680" name="TextBox 12">
            <a:extLst>
              <a:ext uri="{FF2B5EF4-FFF2-40B4-BE49-F238E27FC236}">
                <a16:creationId xmlns:a16="http://schemas.microsoft.com/office/drawing/2014/main" id="{BE2F373E-4004-A80C-ED43-1DDA2ADC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2973391"/>
            <a:ext cx="3363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sz="2400" b="1" dirty="0">
                <a:solidFill>
                  <a:srgbClr val="FF0000"/>
                </a:solidFill>
              </a:rPr>
              <a:t>Mikroliegumu platība  47 000 ha</a:t>
            </a:r>
          </a:p>
        </p:txBody>
      </p:sp>
      <p:pic>
        <p:nvPicPr>
          <p:cNvPr id="17415" name="Picture 2">
            <a:extLst>
              <a:ext uri="{FF2B5EF4-FFF2-40B4-BE49-F238E27FC236}">
                <a16:creationId xmlns:a16="http://schemas.microsoft.com/office/drawing/2014/main" id="{D04605A7-3CA3-2871-3A03-59E50610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2147891"/>
            <a:ext cx="5900738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F6973CDC-6DAF-9593-7DC9-34A436FF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93" y="6456616"/>
            <a:ext cx="17442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D986CE7-C676-0F2E-A705-743B60BF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r>
              <a:rPr lang="lv-LV" altLang="lv-LV" dirty="0"/>
              <a:t>Mikroliegumu platības, ha </a:t>
            </a:r>
            <a:br>
              <a:rPr lang="lv-LV" altLang="lv-LV" dirty="0"/>
            </a:br>
            <a:r>
              <a:rPr lang="lv-LV" altLang="lv-LV" dirty="0"/>
              <a:t>12,5 x 12,5 km kvadrantos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E7276291-B41F-43A6-3F67-BB5EA6D80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752603"/>
            <a:ext cx="6096000" cy="4373563"/>
          </a:xfrm>
        </p:spPr>
        <p:txBody>
          <a:bodyPr/>
          <a:lstStyle/>
          <a:p>
            <a:endParaRPr lang="lv-LV" altLang="lv-LV"/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B2DCCE48-4C36-B102-B21D-C8393761CF47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982204" y="6324600"/>
            <a:ext cx="38099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835025-913E-4148-8263-52186656D0F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8438" name="Picture 14">
            <a:extLst>
              <a:ext uri="{FF2B5EF4-FFF2-40B4-BE49-F238E27FC236}">
                <a16:creationId xmlns:a16="http://schemas.microsoft.com/office/drawing/2014/main" id="{890FE943-F5FC-0264-6B80-D69E9C4A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650" y="1346203"/>
            <a:ext cx="78041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>
            <a:extLst>
              <a:ext uri="{FF2B5EF4-FFF2-40B4-BE49-F238E27FC236}">
                <a16:creationId xmlns:a16="http://schemas.microsoft.com/office/drawing/2014/main" id="{A2189BD0-EA5D-BE20-6736-29D41FE6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741" y="1639888"/>
            <a:ext cx="11525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1B7D55C-A74F-7737-7A2C-556976ADF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993" y="6456616"/>
            <a:ext cx="17442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900" dirty="0"/>
              <a:t>Avots VMD Meža valsts reģistrs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id="{F21FF3F9-5A79-3FB9-8949-ED333841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554038"/>
            <a:ext cx="9144000" cy="741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DBE2848F-011E-D68A-0FAA-1224768B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4922841"/>
            <a:ext cx="6096000" cy="1036637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lv-LV" altLang="lv-LV" dirty="0"/>
              <a:t>Aktualitāte – Egļu </a:t>
            </a:r>
            <a:r>
              <a:rPr lang="lv-LV" altLang="lv-LV" dirty="0" err="1"/>
              <a:t>astoņzobu</a:t>
            </a:r>
            <a:r>
              <a:rPr lang="lv-LV" altLang="lv-LV" dirty="0"/>
              <a:t> mi</a:t>
            </a:r>
            <a:r>
              <a:rPr lang="en-US" altLang="lv-LV"/>
              <a:t>z</a:t>
            </a:r>
            <a:r>
              <a:rPr lang="lv-LV" altLang="lv-LV"/>
              <a:t>grauzis</a:t>
            </a:r>
            <a:endParaRPr lang="lv-LV" altLang="lv-LV" dirty="0"/>
          </a:p>
        </p:txBody>
      </p:sp>
      <p:sp>
        <p:nvSpPr>
          <p:cNvPr id="19460" name="Text Placeholder 3">
            <a:extLst>
              <a:ext uri="{FF2B5EF4-FFF2-40B4-BE49-F238E27FC236}">
                <a16:creationId xmlns:a16="http://schemas.microsoft.com/office/drawing/2014/main" id="{1DA901DB-E85B-23F5-57D4-223CA67DB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9461" name="Text Placeholder 4">
            <a:extLst>
              <a:ext uri="{FF2B5EF4-FFF2-40B4-BE49-F238E27FC236}">
                <a16:creationId xmlns:a16="http://schemas.microsoft.com/office/drawing/2014/main" id="{F8CC9A24-715A-D677-6012-7FCF6764DA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9462" name="Slide Number Placeholder 5">
            <a:extLst>
              <a:ext uri="{FF2B5EF4-FFF2-40B4-BE49-F238E27FC236}">
                <a16:creationId xmlns:a16="http://schemas.microsoft.com/office/drawing/2014/main" id="{DC223BD9-BF32-0FB1-B6F1-E96B6530D286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63FC059-BCCC-4810-BAC6-4D745A54EF6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atura vietturis 7">
            <a:extLst>
              <a:ext uri="{FF2B5EF4-FFF2-40B4-BE49-F238E27FC236}">
                <a16:creationId xmlns:a16="http://schemas.microsoft.com/office/drawing/2014/main" id="{73DA7958-CF72-B5C3-B46B-1CBA7F7B7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957" y="1530068"/>
            <a:ext cx="7996608" cy="4946935"/>
          </a:xfrm>
        </p:spPr>
      </p:pic>
      <p:sp>
        <p:nvSpPr>
          <p:cNvPr id="21507" name="Virsraksts 1">
            <a:extLst>
              <a:ext uri="{FF2B5EF4-FFF2-40B4-BE49-F238E27FC236}">
                <a16:creationId xmlns:a16="http://schemas.microsoft.com/office/drawing/2014/main" id="{F5FD86B0-0085-4253-7C67-B80955AE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r>
              <a:rPr lang="lv-LV" altLang="lv-LV"/>
              <a:t>Egļu astoņzobu mizgrauža savairošanās 2022.gadā</a:t>
            </a:r>
          </a:p>
        </p:txBody>
      </p:sp>
      <p:sp>
        <p:nvSpPr>
          <p:cNvPr id="21510" name="Slaida numura vietturis 5">
            <a:extLst>
              <a:ext uri="{FF2B5EF4-FFF2-40B4-BE49-F238E27FC236}">
                <a16:creationId xmlns:a16="http://schemas.microsoft.com/office/drawing/2014/main" id="{CF373694-BFC0-B4D4-50AF-317BCE0121C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916886" y="6324600"/>
            <a:ext cx="446314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53104A-82A0-4BCF-BD36-A074B3BEB22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21511" name="TextBox 8">
            <a:extLst>
              <a:ext uri="{FF2B5EF4-FFF2-40B4-BE49-F238E27FC236}">
                <a16:creationId xmlns:a16="http://schemas.microsoft.com/office/drawing/2014/main" id="{FB6BE719-4B6F-55BD-753B-FA34BB6E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809" y="6371056"/>
            <a:ext cx="27892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dirty="0"/>
              <a:t>Silava, Dr. biol. Agnis Šmits</a:t>
            </a:r>
          </a:p>
        </p:txBody>
      </p:sp>
      <p:pic>
        <p:nvPicPr>
          <p:cNvPr id="21512" name="Picture 1">
            <a:extLst>
              <a:ext uri="{FF2B5EF4-FFF2-40B4-BE49-F238E27FC236}">
                <a16:creationId xmlns:a16="http://schemas.microsoft.com/office/drawing/2014/main" id="{0FBEABB5-8893-51D8-9C68-CFC92582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3" y="4740376"/>
            <a:ext cx="4397829" cy="163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CCED-49AA-0201-2EAE-EB644414A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dirty="0"/>
              <a:t>Izsniegumi sanitārajās vienlaidus cirtēs 2022.gadā,ha </a:t>
            </a: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C0CEE-E3CB-37E8-8806-F5A00C941B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27774" y="6324602"/>
            <a:ext cx="435429" cy="424543"/>
          </a:xfrm>
        </p:spPr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F9C971-084D-779C-EB95-9E540E0C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70" y="1594792"/>
            <a:ext cx="7863817" cy="48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9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93CCF82-AB71-FB15-81EC-1226E059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/>
          <a:lstStyle/>
          <a:p>
            <a:pPr algn="ctr"/>
            <a:r>
              <a:rPr lang="lv-LV" altLang="lv-LV" dirty="0"/>
              <a:t>Pieredze egļu astoņzobu mizgrauža apkarošanā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BD9F6366-4CA6-3C2E-FA5E-0EFB3367DEE8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906000" y="6324600"/>
            <a:ext cx="457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2E7F23-D1E7-4B2A-8DF8-05D26093D772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59253-19F2-6B2E-90E7-A827F1E5D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4"/>
          <a:stretch/>
        </p:blipFill>
        <p:spPr>
          <a:xfrm>
            <a:off x="2253346" y="1387226"/>
            <a:ext cx="7881257" cy="5470774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17ECC24-947E-1EF2-2395-506AE03E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3" y="6581004"/>
            <a:ext cx="248443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lv-LV" altLang="lv-LV" sz="1200" dirty="0"/>
              <a:t>Baibas Rotbergas arhīva foto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BB7E5-E8AA-23F6-00CB-1CEF5FAD48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16" y="1539230"/>
            <a:ext cx="7456714" cy="5090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123A-C744-465B-5D5A-70051D5F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81000"/>
            <a:ext cx="6096000" cy="1036638"/>
          </a:xfrm>
        </p:spPr>
        <p:txBody>
          <a:bodyPr>
            <a:normAutofit/>
          </a:bodyPr>
          <a:lstStyle/>
          <a:p>
            <a:r>
              <a:rPr lang="lv-LV" altLang="lv-LV" dirty="0">
                <a:latin typeface="Arial" panose="020B0604020202020204" pitchFamily="34" charset="0"/>
                <a:cs typeface="Arial" panose="020B0604020202020204" pitchFamily="34" charset="0"/>
              </a:rPr>
              <a:t>Priekšlikumi 2023. gada rīcībām egļu </a:t>
            </a:r>
            <a:r>
              <a:rPr lang="lv-LV" altLang="lv-LV" dirty="0" err="1">
                <a:latin typeface="Arial" panose="020B0604020202020204" pitchFamily="34" charset="0"/>
                <a:cs typeface="Arial" panose="020B0604020202020204" pitchFamily="34" charset="0"/>
              </a:rPr>
              <a:t>astoņzobu</a:t>
            </a:r>
            <a:r>
              <a:rPr lang="lv-LV" altLang="lv-LV" dirty="0">
                <a:latin typeface="Arial" panose="020B0604020202020204" pitchFamily="34" charset="0"/>
                <a:cs typeface="Arial" panose="020B0604020202020204" pitchFamily="34" charset="0"/>
              </a:rPr>
              <a:t> mizgrauža ierobežošanai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74D2C-622A-485A-0E98-FD946D22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01" y="1616078"/>
            <a:ext cx="8033851" cy="501332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Vērtīgo egļu mežaudžu aizsardzība:</a:t>
            </a:r>
          </a:p>
          <a:p>
            <a:pPr lvl="1" indent="0">
              <a:buNone/>
            </a:pPr>
            <a:r>
              <a:rPr lang="lv-LV" altLang="lv-LV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Kritēriji</a:t>
            </a:r>
          </a:p>
          <a:p>
            <a:pPr marL="1630363" lvl="2" indent="-457200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Vecums &gt; 50 gadi</a:t>
            </a:r>
          </a:p>
          <a:p>
            <a:pPr marL="1630363" lvl="2" indent="-457200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Mežaudzes sastāva formula &gt; 7E</a:t>
            </a:r>
          </a:p>
          <a:p>
            <a:pPr marL="1630363" lvl="2" indent="-457200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Krāja &gt; 240m</a:t>
            </a:r>
            <a:r>
              <a:rPr lang="lv-LV" sz="1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/ha</a:t>
            </a:r>
          </a:p>
          <a:p>
            <a:pPr marL="1630363" lvl="2" indent="-457200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Platība &gt; 0.5 ha</a:t>
            </a:r>
          </a:p>
          <a:p>
            <a:pPr marL="1630363" lvl="2" indent="-457200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citi?</a:t>
            </a:r>
            <a:endParaRPr lang="lv-LV" altLang="lv-LV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None/>
            </a:pPr>
            <a:r>
              <a:rPr lang="lv-LV" altLang="lv-LV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Rīcība</a:t>
            </a:r>
          </a:p>
          <a:p>
            <a:pPr marL="1630363" lvl="2" indent="-457200" algn="just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Pārtraukt periodā no aprīļa līdz septembrim skuju koku ciršanu vērtīgajās egļu mežaudzēs </a:t>
            </a:r>
          </a:p>
          <a:p>
            <a:pPr marL="1630363" lvl="2" indent="-457200" algn="just"/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Pārtraukt skuju koku ciršanu no aprīļa līdz septembrim tuvāk par 100 metriem no vērtīgajam egļu mežaudzēm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lv-LV" alt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Atsevišķos reģionos vērtīgo egļu mežaudžu aizsardzību noteikt ārējā normatīvajā aktā, kurš būtu saistošs jebkuram meža īpašniekam/</a:t>
            </a:r>
            <a:r>
              <a:rPr lang="en-US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tiesiskajam valdītājam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lv-LV" altLang="lv-LV" sz="1800" dirty="0"/>
          </a:p>
        </p:txBody>
      </p:sp>
      <p:sp>
        <p:nvSpPr>
          <p:cNvPr id="23558" name="Slide Number Placeholder 5">
            <a:extLst>
              <a:ext uri="{FF2B5EF4-FFF2-40B4-BE49-F238E27FC236}">
                <a16:creationId xmlns:a16="http://schemas.microsoft.com/office/drawing/2014/main" id="{FDB8B704-F154-CD89-B98B-DBCF5BDA119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9982200" y="6324600"/>
            <a:ext cx="3810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8887981-9F9F-4B08-B250-53A2D92D030E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id="{B9332918-BB3E-B363-F931-A2D44C2F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64" y="1616078"/>
            <a:ext cx="33480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1">
            <a:extLst>
              <a:ext uri="{FF2B5EF4-FFF2-40B4-BE49-F238E27FC236}">
                <a16:creationId xmlns:a16="http://schemas.microsoft.com/office/drawing/2014/main" id="{773CA3BE-A672-55C6-255B-520554184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en-US" dirty="0"/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F474F659-BE4B-0CD2-27BF-124C416510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lv-LV" altLang="en-US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CBC687A-2D7D-B686-8347-C2B99210B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0" y="3815644"/>
            <a:ext cx="6096000" cy="2731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0C064-23E0-A214-AF7E-8BA54E36923C}"/>
              </a:ext>
            </a:extLst>
          </p:cNvPr>
          <p:cNvSpPr txBox="1"/>
          <p:nvPr/>
        </p:nvSpPr>
        <p:spPr>
          <a:xfrm>
            <a:off x="2449692" y="3124049"/>
            <a:ext cx="5932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600" dirty="0">
                <a:latin typeface="Arial" panose="020B0604020202020204" pitchFamily="34" charset="0"/>
              </a:rPr>
              <a:t>         Paldies par uzmanību.</a:t>
            </a:r>
            <a:br>
              <a:rPr lang="lv-LV" sz="3600" dirty="0">
                <a:latin typeface="Arial" panose="020B0604020202020204" pitchFamily="34" charset="0"/>
              </a:rPr>
            </a:br>
            <a:endParaRPr lang="lv-LV"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B353-6298-C326-4579-A4A3A43B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1" y="381000"/>
            <a:ext cx="9897979" cy="1036642"/>
          </a:xfrm>
        </p:spPr>
        <p:txBody>
          <a:bodyPr>
            <a:noAutofit/>
          </a:bodyPr>
          <a:lstStyle/>
          <a:p>
            <a:pPr algn="ctr"/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IS Meža valsts reģistrs pieejamie digitālie pakalpojumi</a:t>
            </a:r>
            <a:b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C9694-8D3A-0599-00AE-14AC6A866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0DAEB-8274-05DF-3F03-D317010521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87667-33A1-4AEA-422A-1AB15578AA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D471635-0465-BAA5-3368-19AFDC68B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221" r="28033" b="65926"/>
          <a:stretch>
            <a:fillRect/>
          </a:stretch>
        </p:blipFill>
        <p:spPr bwMode="auto">
          <a:xfrm>
            <a:off x="2225843" y="1273630"/>
            <a:ext cx="9240252" cy="10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2FB23D-2E0F-C274-BA80-437EC83CFCA3}"/>
              </a:ext>
            </a:extLst>
          </p:cNvPr>
          <p:cNvGrpSpPr>
            <a:grpSpLocks/>
          </p:cNvGrpSpPr>
          <p:nvPr/>
        </p:nvGrpSpPr>
        <p:grpSpPr bwMode="auto">
          <a:xfrm>
            <a:off x="6605337" y="1672390"/>
            <a:ext cx="5180263" cy="4849158"/>
            <a:chOff x="6437313" y="550863"/>
            <a:chExt cx="5754687" cy="575627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203E1E0-1BEA-8A7F-A7BA-9AC88F4E8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4" t="-21375" r="504" b="21375"/>
            <a:stretch>
              <a:fillRect/>
            </a:stretch>
          </p:blipFill>
          <p:spPr bwMode="auto">
            <a:xfrm>
              <a:off x="6437313" y="550863"/>
              <a:ext cx="5754687" cy="575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BE1A8F-FBF9-DF30-F407-AF6609792C9E}"/>
                </a:ext>
              </a:extLst>
            </p:cNvPr>
            <p:cNvSpPr/>
            <p:nvPr/>
          </p:nvSpPr>
          <p:spPr>
            <a:xfrm>
              <a:off x="7126288" y="1755775"/>
              <a:ext cx="4456112" cy="455136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B8294E-11FA-3FAF-6C42-E8871D0FD9D3}"/>
              </a:ext>
            </a:extLst>
          </p:cNvPr>
          <p:cNvSpPr txBox="1"/>
          <p:nvPr/>
        </p:nvSpPr>
        <p:spPr>
          <a:xfrm>
            <a:off x="889886" y="2710547"/>
            <a:ext cx="51802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lv-LV" altLang="lv-LV" sz="2400" dirty="0">
                <a:latin typeface="Arial" panose="020B0604020202020204" pitchFamily="34" charset="0"/>
              </a:rPr>
              <a:t>Autentificēšanās, izmantojot Latvija.lv vienotās pieteikšanās moduli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FB0AD-3F87-18CB-5C03-EF913C72EFE6}"/>
              </a:ext>
            </a:extLst>
          </p:cNvPr>
          <p:cNvSpPr txBox="1"/>
          <p:nvPr/>
        </p:nvSpPr>
        <p:spPr>
          <a:xfrm rot="10800000" flipV="1">
            <a:off x="889886" y="3978794"/>
            <a:ext cx="51802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lv-LV" altLang="lv-LV" sz="2400" dirty="0">
                <a:latin typeface="Arial" panose="020B0604020202020204" pitchFamily="34" charset="0"/>
              </a:rPr>
              <a:t>Juridiskām personām vai pilnvarojuma gadījumā – noslēdzot līgumu ar VMD par piekļuves rekvizītu piešķiršanu</a:t>
            </a:r>
          </a:p>
        </p:txBody>
      </p:sp>
    </p:spTree>
    <p:extLst>
      <p:ext uri="{BB962C8B-B14F-4D97-AF65-F5344CB8AC3E}">
        <p14:creationId xmlns:p14="http://schemas.microsoft.com/office/powerpoint/2010/main" val="205349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509B-C398-4979-ECBD-029E1274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622" y="213506"/>
            <a:ext cx="6096000" cy="1036642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IS Meža valsts reģistrs pieejamie digitālie pakalpojumi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5CE9F-90D7-62FE-8DCD-2F6C7884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752600"/>
            <a:ext cx="9398000" cy="4876800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Apskatīt </a:t>
            </a:r>
            <a:r>
              <a:rPr lang="lv-LV" altLang="lv-LV" sz="2200" b="1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meža inventarizācijas datus</a:t>
            </a:r>
          </a:p>
          <a:p>
            <a:pPr algn="just"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(ģeogrāfiskos un tekstuālos),kā arī tos lejupielādēt 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lv-LV" alt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Iesniegt </a:t>
            </a:r>
            <a:r>
              <a:rPr lang="lv-LV" altLang="lv-LV" sz="2200" b="1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iesniegumus</a:t>
            </a: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 koku ciršanai un </a:t>
            </a:r>
          </a:p>
          <a:p>
            <a:pPr algn="just"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paziņojumus par koku ciršanu</a:t>
            </a:r>
          </a:p>
          <a:p>
            <a:pPr algn="just">
              <a:defRPr/>
            </a:pPr>
            <a:endParaRPr lang="lv-LV" alt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Iesniegt </a:t>
            </a:r>
            <a:r>
              <a:rPr lang="lv-LV" altLang="lv-LV" sz="2200" b="1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pārskatus</a:t>
            </a: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 par mežsaimniecisko darbību:</a:t>
            </a:r>
          </a:p>
          <a:p>
            <a:pPr lvl="2" algn="just">
              <a:buFontTx/>
              <a:buChar char="-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koku ciršanu</a:t>
            </a:r>
          </a:p>
          <a:p>
            <a:pPr lvl="2" algn="just">
              <a:buFontTx/>
              <a:buChar char="-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meža atjaunošanu</a:t>
            </a:r>
          </a:p>
          <a:p>
            <a:pPr lvl="2" algn="just">
              <a:buFontTx/>
              <a:buChar char="-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meža ieaudzēšanu</a:t>
            </a:r>
          </a:p>
          <a:p>
            <a:pPr lvl="2" algn="just">
              <a:buFontTx/>
              <a:buChar char="-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jaunaudžu kopšanu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Saņemt </a:t>
            </a:r>
            <a:r>
              <a:rPr lang="lv-LV" altLang="lv-LV" sz="2200" b="1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atskaites</a:t>
            </a: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 ar informāciju par platību</a:t>
            </a:r>
          </a:p>
          <a:p>
            <a:pPr algn="just">
              <a:defRPr/>
            </a:pPr>
            <a:r>
              <a:rPr lang="lv-LV" altLang="lv-LV" sz="2200" dirty="0">
                <a:latin typeface="Arial" panose="020B0604020202020204" pitchFamily="34" charset="0"/>
                <a:cs typeface="Arial" panose="020B0604020202020204" pitchFamily="34" charset="0"/>
              </a:rPr>
              <a:t> kopšanas un atjaunošanas termiņiem</a:t>
            </a:r>
          </a:p>
          <a:p>
            <a:pPr algn="just">
              <a:defRPr/>
            </a:pPr>
            <a:endParaRPr lang="lv-LV" alt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Meža inventarizācijas  veicējiem piešķirtas tiesības </a:t>
            </a:r>
          </a:p>
          <a:p>
            <a:pPr algn="just">
              <a:defRPr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saņemt datus no  IS MVR (</a:t>
            </a:r>
            <a:r>
              <a:rPr lang="lv-LV" altLang="lv-LV" sz="2400" dirty="0">
                <a:latin typeface="Arial" panose="020B0604020202020204" pitchFamily="34" charset="0"/>
              </a:rPr>
              <a:t>pieejami *</a:t>
            </a:r>
            <a:r>
              <a:rPr lang="lv-LV" altLang="lv-LV" sz="2400" dirty="0" err="1">
                <a:latin typeface="Arial" panose="020B0604020202020204" pitchFamily="34" charset="0"/>
              </a:rPr>
              <a:t>gdb</a:t>
            </a:r>
            <a:r>
              <a:rPr lang="lv-LV" altLang="lv-LV" sz="2400" dirty="0">
                <a:latin typeface="Arial" panose="020B0604020202020204" pitchFamily="34" charset="0"/>
              </a:rPr>
              <a:t>  *</a:t>
            </a:r>
            <a:r>
              <a:rPr lang="lv-LV" altLang="lv-LV" sz="2400" dirty="0" err="1">
                <a:latin typeface="Arial" panose="020B0604020202020204" pitchFamily="34" charset="0"/>
              </a:rPr>
              <a:t>shp</a:t>
            </a:r>
            <a:r>
              <a:rPr lang="lv-LV" altLang="lv-LV" sz="2400" dirty="0">
                <a:latin typeface="Arial" panose="020B0604020202020204" pitchFamily="34" charset="0"/>
              </a:rPr>
              <a:t>, </a:t>
            </a:r>
            <a:r>
              <a:rPr lang="lv-LV" altLang="lv-LV" sz="2400" dirty="0" err="1">
                <a:latin typeface="Arial" panose="020B0604020202020204" pitchFamily="34" charset="0"/>
              </a:rPr>
              <a:t>pdf</a:t>
            </a:r>
            <a:r>
              <a:rPr lang="lv-LV" altLang="lv-LV" sz="2400" dirty="0">
                <a:latin typeface="Arial" panose="020B0604020202020204" pitchFamily="34" charset="0"/>
              </a:rPr>
              <a:t> formāti)</a:t>
            </a:r>
          </a:p>
          <a:p>
            <a:pPr algn="just">
              <a:defRPr/>
            </a:pPr>
            <a:endParaRPr lang="lv-LV" alt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698D7-8F11-FA22-946B-788BEE8B2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1999C-9DE4-5DBB-470A-8DCF3E95B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07A0A-A467-E9A9-D49B-CE6108B7AD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1FED44-0547-F593-B367-1A1DF21B9884}"/>
              </a:ext>
            </a:extLst>
          </p:cNvPr>
          <p:cNvGrpSpPr>
            <a:grpSpLocks/>
          </p:cNvGrpSpPr>
          <p:nvPr/>
        </p:nvGrpSpPr>
        <p:grpSpPr bwMode="auto">
          <a:xfrm>
            <a:off x="8590844" y="1338477"/>
            <a:ext cx="3194756" cy="5080000"/>
            <a:chOff x="8131277" y="1948106"/>
            <a:chExt cx="3451124" cy="405940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373FBE8-597F-BEA2-8F80-C449758FC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6049" y="1948106"/>
              <a:ext cx="3271742" cy="1355781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5B5ACF8F-DE9A-85FF-7EC6-82F0ECADA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8"/>
            <a:stretch>
              <a:fillRect/>
            </a:stretch>
          </p:blipFill>
          <p:spPr bwMode="auto">
            <a:xfrm>
              <a:off x="8131277" y="3388158"/>
              <a:ext cx="3451124" cy="261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165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7234-651F-2C2F-AB90-B90D8CF4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622" y="381000"/>
            <a:ext cx="6474178" cy="1036642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45682-CB20-45AC-B9BD-2466FAB1A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B465D-1A50-5217-587A-191B26AC4E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4251D-5043-2DC5-9ED1-D7F9D2E32C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8016E-2F12-3DC3-65F5-0B7ACD2E1B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EE14B6F-9DDC-4F55-D328-0CDB2DD6F344}"/>
              </a:ext>
            </a:extLst>
          </p:cNvPr>
          <p:cNvGrpSpPr>
            <a:grpSpLocks/>
          </p:cNvGrpSpPr>
          <p:nvPr/>
        </p:nvGrpSpPr>
        <p:grpSpPr bwMode="auto">
          <a:xfrm>
            <a:off x="1524004" y="731830"/>
            <a:ext cx="8991599" cy="5375059"/>
            <a:chOff x="1941472" y="1046399"/>
            <a:chExt cx="9263259" cy="527820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1F9C964-4A2C-4F3A-24DC-E341D3B1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472" y="2257063"/>
              <a:ext cx="9106256" cy="406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9C927A94-8B9B-F4A2-197A-26DFEB0D6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7022" y="1046399"/>
              <a:ext cx="7457709" cy="45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lv-LV" altLang="lv-LV" sz="2400" b="1" dirty="0">
                  <a:latin typeface="Arial" panose="020B0604020202020204" pitchFamily="34" charset="0"/>
                </a:rPr>
                <a:t>Tiešsaistē IS MVR iesniegtie pārskati </a:t>
              </a:r>
              <a:r>
                <a:rPr lang="lv-LV" altLang="lv-LV" sz="1800" b="1" dirty="0">
                  <a:latin typeface="Verdana" panose="020B0604030504040204" pitchFamily="34" charset="0"/>
                </a:rPr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1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A1DC-3A07-6FB4-3527-9B4F799E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232" y="381000"/>
            <a:ext cx="6803571" cy="1036642"/>
          </a:xfrm>
        </p:spPr>
        <p:txBody>
          <a:bodyPr>
            <a:normAutofit/>
          </a:bodyPr>
          <a:lstStyle/>
          <a:p>
            <a:pPr algn="ctr"/>
            <a:r>
              <a:rPr lang="lv-LV" altLang="lv-LV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DIGITĀLĀS IESPĒJAS MEDNIEKIEM UN MEDĪBU TIESĪBU LIETOTĀJIEM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E58C3-9B64-102C-56EC-D91A7ACE0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495F2-3B39-C988-F16A-433F2250EC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11A28-D22B-0438-57D0-66E0D66DD1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C5612E-687B-99EB-F058-EC957B39C0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09" y="2116906"/>
            <a:ext cx="4562061" cy="350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942198-9539-C09F-0C99-6DEBBCFCA9C3}"/>
              </a:ext>
            </a:extLst>
          </p:cNvPr>
          <p:cNvSpPr txBox="1"/>
          <p:nvPr/>
        </p:nvSpPr>
        <p:spPr>
          <a:xfrm>
            <a:off x="555174" y="1905509"/>
            <a:ext cx="666063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b="1" dirty="0">
                <a:solidFill>
                  <a:srgbClr val="3E1E1F"/>
                </a:solidFill>
                <a:latin typeface="Arial" panose="020B0604020202020204" pitchFamily="34" charset="0"/>
              </a:rPr>
              <a:t>Elektroniska pieteikšanās </a:t>
            </a:r>
            <a:r>
              <a:rPr lang="lv-LV" altLang="lv-LV" sz="2400" dirty="0">
                <a:latin typeface="Arial" panose="020B0604020202020204" pitchFamily="34" charset="0"/>
              </a:rPr>
              <a:t>mednieku teorētisko zināšanu un praktisko iemaņu pārbaudījumiem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2400" dirty="0">
              <a:latin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 Atsevišķi </a:t>
            </a:r>
            <a:r>
              <a:rPr lang="lv-LV" altLang="lv-LV" sz="2400" b="1" dirty="0">
                <a:solidFill>
                  <a:srgbClr val="3E1E1F"/>
                </a:solidFill>
                <a:latin typeface="Arial" panose="020B0604020202020204" pitchFamily="34" charset="0"/>
              </a:rPr>
              <a:t>medību dokumenti pieejami elektroniskā formā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2400" dirty="0">
              <a:latin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3E1E1F"/>
                </a:solidFill>
                <a:latin typeface="Arial" panose="020B0604020202020204" pitchFamily="34" charset="0"/>
              </a:rPr>
              <a:t> ar MI zemes vienībā noslēgta </a:t>
            </a:r>
            <a:r>
              <a:rPr lang="lv-LV" altLang="lv-LV" sz="2400" b="1" dirty="0">
                <a:solidFill>
                  <a:srgbClr val="3E1E1F"/>
                </a:solidFill>
                <a:latin typeface="Arial" panose="020B0604020202020204" pitchFamily="34" charset="0"/>
              </a:rPr>
              <a:t>medību līguma iesniegšana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2400" dirty="0">
              <a:latin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3E1E1F"/>
                </a:solidFill>
                <a:latin typeface="Arial" panose="020B0604020202020204" pitchFamily="34" charset="0"/>
              </a:rPr>
              <a:t>Medību iecirkņa </a:t>
            </a:r>
            <a:r>
              <a:rPr lang="lv-LV" altLang="lv-LV" sz="2400" b="1" dirty="0">
                <a:solidFill>
                  <a:srgbClr val="3E1E1F"/>
                </a:solidFill>
                <a:latin typeface="Arial" panose="020B0604020202020204" pitchFamily="34" charset="0"/>
              </a:rPr>
              <a:t>ģeogrāfisko un tekstuālo datu lejupielāde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1800" b="1" dirty="0">
              <a:solidFill>
                <a:srgbClr val="3E1E1F"/>
              </a:solidFill>
              <a:latin typeface="Verdan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1800" b="1" dirty="0">
              <a:solidFill>
                <a:srgbClr val="3E1E1F"/>
              </a:solidFill>
              <a:latin typeface="Verdan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1800" dirty="0">
              <a:solidFill>
                <a:srgbClr val="3E1E1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9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E779-E53D-049E-B73C-C8D58788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032" y="381000"/>
            <a:ext cx="6879771" cy="1036642"/>
          </a:xfrm>
        </p:spPr>
        <p:txBody>
          <a:bodyPr/>
          <a:lstStyle/>
          <a:p>
            <a:pPr algn="ctr"/>
            <a:r>
              <a:rPr lang="lv-LV" altLang="lv-LV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MEDNIEKA UN MEDĪBU VADĪTĀJA APLIECĪBAS PIETEIKUMS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27363-64FC-E447-84FC-4346E642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96FF3-84B5-7EDC-3C38-FD983DC5AF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0A398-4628-C9DD-8443-44EB9BD034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2E876-4E1A-97C7-4962-28BE56D8C33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4EA6AC8-41D2-A5E6-7251-DF98561A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7" y="1350531"/>
            <a:ext cx="4881563" cy="477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139A1-6D99-E301-49BE-7AC92231DFD3}"/>
              </a:ext>
            </a:extLst>
          </p:cNvPr>
          <p:cNvSpPr txBox="1"/>
          <p:nvPr/>
        </p:nvSpPr>
        <p:spPr>
          <a:xfrm>
            <a:off x="609601" y="2151728"/>
            <a:ext cx="52748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lv-LV" altLang="lv-LV" sz="2000" dirty="0">
                <a:latin typeface="Arial" panose="020B0604020202020204" pitchFamily="34" charset="0"/>
              </a:rPr>
              <a:t>Pirmreizēja apliecības izsniegšanas vai apliecības maiņas pieteikums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lv-LV" altLang="lv-LV" sz="20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lv-LV" altLang="lv-LV" sz="2000" dirty="0">
                <a:latin typeface="Arial" panose="020B0604020202020204" pitchFamily="34" charset="0"/>
              </a:rPr>
              <a:t>Iespēja augšupielādēt digitālo sejas attēlu, norādīt apliecības saņemšanas vietu un veikt valsts nodevas apmaksu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lv-LV" altLang="lv-LV" sz="20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lv-LV" altLang="lv-LV" sz="2000" dirty="0">
                <a:latin typeface="Arial" panose="020B0604020202020204" pitchFamily="34" charset="0"/>
              </a:rPr>
              <a:t>Paziņojums elektroniskā pasta adresē vai e-adresē par apliecības pieejamību tās saņemšanai</a:t>
            </a:r>
          </a:p>
        </p:txBody>
      </p:sp>
    </p:spTree>
    <p:extLst>
      <p:ext uri="{BB962C8B-B14F-4D97-AF65-F5344CB8AC3E}">
        <p14:creationId xmlns:p14="http://schemas.microsoft.com/office/powerpoint/2010/main" val="359486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6B19-CA6A-747B-E794-163E5D2A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74" y="381000"/>
            <a:ext cx="7881257" cy="1036642"/>
          </a:xfrm>
        </p:spPr>
        <p:txBody>
          <a:bodyPr/>
          <a:lstStyle/>
          <a:p>
            <a:r>
              <a:rPr lang="lv-LV" altLang="lv-LV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ELEKTRONISKA MEDNIEKU EKSAMINĀCIJA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EA715-0DB7-A9D8-F30E-2CD3B9F8F6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27205-1CA2-D01D-3934-CE39573CF0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9DC-07F4-CD69-267F-C74076A2BF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E2EE6D2F-1240-D287-6351-D026F78B6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35" y="1143003"/>
            <a:ext cx="5061857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C6D642-9FC1-B2E3-8284-B967EB0E8975}"/>
              </a:ext>
            </a:extLst>
          </p:cNvPr>
          <p:cNvSpPr txBox="1"/>
          <p:nvPr/>
        </p:nvSpPr>
        <p:spPr>
          <a:xfrm>
            <a:off x="406400" y="1763922"/>
            <a:ext cx="60960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lv-LV" altLang="lv-LV" sz="2400" dirty="0">
                <a:latin typeface="Arial" panose="020B0604020202020204" pitchFamily="34" charset="0"/>
              </a:rPr>
              <a:t>Elektroniska pieteikšanās un valsts nodevas apmaksa tiešsaistē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lv-LV" altLang="lv-LV" sz="24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lv-LV" altLang="lv-LV" sz="2400" dirty="0">
                <a:latin typeface="Arial" panose="020B0604020202020204" pitchFamily="34" charset="0"/>
              </a:rPr>
              <a:t>Ērti noskaidrot pārbaudījumu norises vietas, datumus un laikus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lv-LV" altLang="lv-LV" sz="24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lv-LV" altLang="lv-LV" sz="2400" dirty="0">
                <a:latin typeface="Arial" panose="020B0604020202020204" pitchFamily="34" charset="0"/>
              </a:rPr>
              <a:t>Teorētisko eksāmenu kārtošana datorizētā vidē uz </a:t>
            </a:r>
            <a:r>
              <a:rPr lang="lv-LV" sz="2400" u="sng" dirty="0">
                <a:latin typeface="Arial" panose="020B0604020202020204" pitchFamily="34" charset="0"/>
                <a:ea typeface="Calibri" panose="020F0502020204030204" pitchFamily="34" charset="0"/>
              </a:rPr>
              <a:t>21.11.2022</a:t>
            </a:r>
            <a:r>
              <a:rPr lang="lv-LV" sz="2400" dirty="0">
                <a:latin typeface="Arial" panose="020B0604020202020204" pitchFamily="34" charset="0"/>
                <a:ea typeface="Calibri" panose="020F0502020204030204" pitchFamily="34" charset="0"/>
              </a:rPr>
              <a:t>. :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lv-LV" sz="2300" b="1" dirty="0">
                <a:latin typeface="Arial" panose="020B0604020202020204" pitchFamily="34" charset="0"/>
                <a:ea typeface="Times New Roman" panose="02020603050405020304" pitchFamily="18" charset="0"/>
              </a:rPr>
              <a:t>982</a:t>
            </a:r>
            <a:r>
              <a:rPr lang="lv-LV" sz="2300" dirty="0">
                <a:latin typeface="Arial" panose="020B0604020202020204" pitchFamily="34" charset="0"/>
                <a:ea typeface="Times New Roman" panose="02020603050405020304" pitchFamily="18" charset="0"/>
              </a:rPr>
              <a:t> - kārtoti teorijas eksāmeni  (mednieka kandidāta teorētisko zināšanu pārbaudījums – </a:t>
            </a:r>
            <a:r>
              <a:rPr lang="lv-LV" sz="2300" b="1" dirty="0">
                <a:latin typeface="Arial" panose="020B0604020202020204" pitchFamily="34" charset="0"/>
                <a:ea typeface="Times New Roman" panose="02020603050405020304" pitchFamily="18" charset="0"/>
              </a:rPr>
              <a:t>861</a:t>
            </a:r>
            <a:r>
              <a:rPr lang="lv-LV" sz="2300" dirty="0"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lv-LV" sz="2300" dirty="0" err="1">
                <a:latin typeface="Arial" panose="020B0604020202020204" pitchFamily="34" charset="0"/>
                <a:ea typeface="Times New Roman" panose="02020603050405020304" pitchFamily="18" charset="0"/>
              </a:rPr>
              <a:t>med.vad</a:t>
            </a:r>
            <a:r>
              <a:rPr lang="lv-LV" sz="2300" dirty="0">
                <a:latin typeface="Arial" panose="020B0604020202020204" pitchFamily="34" charset="0"/>
                <a:ea typeface="Times New Roman" panose="02020603050405020304" pitchFamily="18" charset="0"/>
              </a:rPr>
              <a:t>. kandidāta teorētisko zināšanu pārbaudījums – </a:t>
            </a:r>
            <a:r>
              <a:rPr lang="lv-LV" sz="2300" b="1" dirty="0">
                <a:latin typeface="Arial" panose="020B0604020202020204" pitchFamily="34" charset="0"/>
                <a:ea typeface="Times New Roman" panose="02020603050405020304" pitchFamily="18" charset="0"/>
              </a:rPr>
              <a:t>121</a:t>
            </a:r>
            <a:r>
              <a:rPr lang="lv-LV" sz="23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lv-LV" sz="23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lv-LV" sz="2000" dirty="0">
                <a:ea typeface="Calibri" panose="020F0502020204030204" pitchFamily="34" charset="0"/>
              </a:rPr>
              <a:t> </a:t>
            </a:r>
            <a:endParaRPr lang="lv-LV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lv-LV" altLang="lv-LV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1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51E37-518E-E759-4F61-C288982A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381000"/>
            <a:ext cx="6934200" cy="1036642"/>
          </a:xfrm>
        </p:spPr>
        <p:txBody>
          <a:bodyPr/>
          <a:lstStyle/>
          <a:p>
            <a:r>
              <a:rPr lang="lv-LV" altLang="lv-LV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MEDĪBU DOKUMENTI ELEKTRONISKĀ VIDĒ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CD2F6-BF14-8149-A573-42074B2D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84" y="1752603"/>
            <a:ext cx="10792327" cy="437357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Mednieka sezonas kartes un atļaujas ārzemniekam medīt Latvijas teritorijā - </a:t>
            </a:r>
            <a:r>
              <a:rPr lang="lv-LV" altLang="lv-LV" sz="2400" b="1" dirty="0">
                <a:solidFill>
                  <a:srgbClr val="3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digitāli ieraksti </a:t>
            </a:r>
            <a:r>
              <a:rPr lang="lv-LV" altLang="lv-LV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MVR</a:t>
            </a:r>
            <a:endParaRPr lang="lv-LV" altLang="lv-LV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lv-LV" altLang="lv-LV" sz="2400" dirty="0">
              <a:solidFill>
                <a:srgbClr val="000000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altLang="lv-LV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Iespēja pieteikt un apmaksāt sev, citam medniekam vai vairākiem medību kolektīva biedriem</a:t>
            </a:r>
            <a:endParaRPr lang="lv-LV" altLang="lv-LV" sz="2400" b="1" dirty="0">
              <a:solidFill>
                <a:srgbClr val="745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57481-0D38-2987-0511-9DEB9E2503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17175-57AC-A11A-40C3-FF84384942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B99CE-CFF5-205C-2D6C-34C3A46381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2B954A8-64BE-4C44-907F-E4796091BE2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C7AA744-DA2F-6CCD-B49F-F3D00ACC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50" y="3103338"/>
            <a:ext cx="3986439" cy="399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95ACC8-A696-A7FC-828E-2BAD6A08DBB1}"/>
              </a:ext>
            </a:extLst>
          </p:cNvPr>
          <p:cNvSpPr txBox="1"/>
          <p:nvPr/>
        </p:nvSpPr>
        <p:spPr>
          <a:xfrm rot="10800000" flipV="1">
            <a:off x="2596444" y="4335188"/>
            <a:ext cx="4459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altLang="lv-LV" sz="1600" b="1" dirty="0">
                <a:solidFill>
                  <a:srgbClr val="3E1E1F"/>
                </a:solidFill>
                <a:latin typeface="Verdana" panose="020B0604030504040204" pitchFamily="34" charset="0"/>
              </a:rPr>
              <a:t>2022./2023.gada medību sezonā iegādātās mednieka sezonas kartes tiešsaistē 75% no kopējā apjoma</a:t>
            </a:r>
            <a:endParaRPr lang="lv-LV" altLang="lv-LV" sz="1600" dirty="0">
              <a:solidFill>
                <a:srgbClr val="3E1E1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05964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11626</TotalTime>
  <Words>878</Words>
  <Application>Microsoft Office PowerPoint</Application>
  <PresentationFormat>Widescreen</PresentationFormat>
  <Paragraphs>210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Symbol</vt:lpstr>
      <vt:lpstr>Times New Roman</vt:lpstr>
      <vt:lpstr>Verdana</vt:lpstr>
      <vt:lpstr>Wingdings</vt:lpstr>
      <vt:lpstr>89_Prezentacija_templateLV</vt:lpstr>
      <vt:lpstr>Mežsaimniecības  konference meža īpašniekiem 2022</vt:lpstr>
      <vt:lpstr>Tēmas</vt:lpstr>
      <vt:lpstr>IS Meža valsts reģistrs pieejamie digitālie pakalpojumi </vt:lpstr>
      <vt:lpstr>IS Meža valsts reģistrs pieejamie digitālie pakalpojumi </vt:lpstr>
      <vt:lpstr>PowerPoint Presentation</vt:lpstr>
      <vt:lpstr>DIGITĀLĀS IESPĒJAS MEDNIEKIEM UN MEDĪBU TIESĪBU LIETOTĀJIEM</vt:lpstr>
      <vt:lpstr>MEDNIEKA UN MEDĪBU VADĪTĀJA APLIECĪBAS PIETEIKUMS</vt:lpstr>
      <vt:lpstr>ELEKTRONISKA MEDNIEKU EKSAMINĀCIJA</vt:lpstr>
      <vt:lpstr>MEDĪBU DOKUMENTI ELEKTRONISKĀ VIDĒ</vt:lpstr>
      <vt:lpstr>MOBILĀ APLIKĀCIJA "MEDNIS"</vt:lpstr>
      <vt:lpstr>VMD ATTĪSTĪBAS PLĀNI PAKALPOJUMU    SNIEGŠANĀ  Prioritāri uzdevumi:</vt:lpstr>
      <vt:lpstr>Saimnieciskā darbība mežā    Nenoslēgtie koku ciršanas apliecinājumi :</vt:lpstr>
      <vt:lpstr>Galvenās cirtes pēc caurmēra dinamika 2022. gadā,  pa mēnešiem</vt:lpstr>
      <vt:lpstr>Galvenās cirtes pēc caurmēra dinamika, 3. ceturksnī, pa gadiem </vt:lpstr>
      <vt:lpstr>Galvenās cirtes pēc caurmēra dinamika, pa gadiem </vt:lpstr>
      <vt:lpstr>Galvenās cirtes pēc caurmēra  attiecība pret galveno cirti pēc vecuma, kopā 2022.gadā</vt:lpstr>
      <vt:lpstr>PowerPoint Presentation</vt:lpstr>
      <vt:lpstr>Meža zemēs izveidoto mikroliegumu skaita un platības dinamika</vt:lpstr>
      <vt:lpstr>Mikroliegumi reģionos</vt:lpstr>
      <vt:lpstr>Mikroliegumu sadalījums, ha</vt:lpstr>
      <vt:lpstr>Mikroliegumu sadalījums pēc platības </vt:lpstr>
      <vt:lpstr>Mikroliegumu platības, ha  12,5 x 12,5 km kvadrantos</vt:lpstr>
      <vt:lpstr>Aktualitāte – Egļu astoņzobu mizgrauzis</vt:lpstr>
      <vt:lpstr>Egļu astoņzobu mizgrauža savairošanās 2022.gadā</vt:lpstr>
      <vt:lpstr>Izsniegumi sanitārajās vienlaidus cirtēs 2022.gadā,ha </vt:lpstr>
      <vt:lpstr>Pieredze egļu astoņzobu mizgrauža apkarošanā</vt:lpstr>
      <vt:lpstr>Priekšlikumi 2023. gada rīcībām egļu astoņzobu mizgrauža ierobežošanai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Andis Purs</dc:creator>
  <cp:lastModifiedBy>Liene Valta</cp:lastModifiedBy>
  <cp:revision>267</cp:revision>
  <dcterms:created xsi:type="dcterms:W3CDTF">2014-11-20T14:46:47Z</dcterms:created>
  <dcterms:modified xsi:type="dcterms:W3CDTF">2022-11-22T10:47:36Z</dcterms:modified>
</cp:coreProperties>
</file>